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7" r:id="rId2"/>
    <p:sldId id="311" r:id="rId3"/>
    <p:sldId id="336" r:id="rId4"/>
    <p:sldId id="312" r:id="rId5"/>
    <p:sldId id="315" r:id="rId6"/>
    <p:sldId id="338" r:id="rId7"/>
    <p:sldId id="339" r:id="rId8"/>
    <p:sldId id="340" r:id="rId9"/>
    <p:sldId id="328" r:id="rId10"/>
    <p:sldId id="341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1" autoAdjust="0"/>
    <p:restoredTop sz="94660"/>
  </p:normalViewPr>
  <p:slideViewPr>
    <p:cSldViewPr snapToGrid="0">
      <p:cViewPr>
        <p:scale>
          <a:sx n="125" d="100"/>
          <a:sy n="125" d="100"/>
        </p:scale>
        <p:origin x="354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/>
              <a:t>Логистическая</a:t>
            </a:r>
            <a:r>
              <a:rPr lang="ru-RU" sz="2000" baseline="0"/>
              <a:t> функция и ее производня</a:t>
            </a:r>
            <a:endParaRPr lang="ru-RU" sz="2000"/>
          </a:p>
        </c:rich>
      </c:tx>
      <c:layout>
        <c:manualLayout>
          <c:xMode val="edge"/>
          <c:yMode val="edge"/>
          <c:x val="0.178686628427295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048556430446191E-2"/>
          <c:y val="0.26222317670069717"/>
          <c:w val="0.9097292213473315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E0A-9A43-B91C-91BBDF96B9DD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E0A-9A43-B91C-91BBDF96B9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z</a:t>
                </a:r>
                <a:endParaRPr lang="ru-RU" sz="2800"/>
              </a:p>
            </c:rich>
          </c:tx>
          <c:layout>
            <c:manualLayout>
              <c:xMode val="edge"/>
              <c:yMode val="edge"/>
              <c:x val="0.9281301586643258"/>
              <c:y val="0.71521228071442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369087551985251E-2"/>
          <c:y val="0.23047689219460948"/>
          <c:w val="0.29434655112687197"/>
          <c:h val="0.3896053602114419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sz="2000" b="0" i="0" u="none" strike="noStrike" baseline="0">
                <a:effectLst/>
              </a:rPr>
              <a:t>Rectified Linear Unit </a:t>
            </a:r>
            <a:br>
              <a:rPr lang="en" sz="2000" b="0" i="0" u="none" strike="noStrike" baseline="0">
                <a:effectLst/>
              </a:rPr>
            </a:br>
            <a:r>
              <a:rPr lang="en" sz="2000" b="0" i="0" u="none" strike="noStrike" baseline="0">
                <a:effectLst/>
              </a:rPr>
              <a:t>(пол</a:t>
            </a:r>
            <a:r>
              <a:rPr lang="ru-RU" sz="2000" b="0" i="0" u="none" strike="noStrike" baseline="0">
                <a:effectLst/>
              </a:rPr>
              <a:t>улинейный элемент)</a:t>
            </a:r>
            <a:endParaRPr lang="ru-RU" sz="2000" b="0"/>
          </a:p>
        </c:rich>
      </c:tx>
      <c:layout>
        <c:manualLayout>
          <c:xMode val="edge"/>
          <c:yMode val="edge"/>
          <c:x val="0.19157765089490397"/>
          <c:y val="2.0725388601036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6505389357975823E-2"/>
          <c:y val="0.30326625504101051"/>
          <c:w val="0.94948014409591208"/>
          <c:h val="0.5606859283765118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ReLU(z)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Лист1!$B$2:$B$73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56-A548-B211-F149F2EC62B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ReLU'(z)</c:v>
                </c:pt>
              </c:strCache>
            </c:strRef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Лист1!$C$2:$C$73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56-A548-B211-F149F2EC62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0341472"/>
        <c:axId val="670343120"/>
      </c:scatterChart>
      <c:valAx>
        <c:axId val="670341472"/>
        <c:scaling>
          <c:orientation val="minMax"/>
          <c:max val="2"/>
          <c:min val="-2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13479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0343120"/>
        <c:crosses val="autoZero"/>
        <c:crossBetween val="midCat"/>
      </c:valAx>
      <c:valAx>
        <c:axId val="670343120"/>
        <c:scaling>
          <c:orientation val="minMax"/>
          <c:max val="2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0341472"/>
        <c:crosses val="autoZero"/>
        <c:crossBetween val="midCat"/>
        <c:majorUnit val="0.5"/>
        <c:minorUnit val="0.2"/>
      </c:valAx>
      <c:spPr>
        <a:solidFill>
          <a:schemeClr val="bg1">
            <a:lumMod val="95000"/>
          </a:schemeClr>
        </a:solidFill>
        <a:ln>
          <a:solidFill>
            <a:schemeClr val="bg1">
              <a:lumMod val="8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3.8167903062750079E-2"/>
          <c:y val="0.29576815851386451"/>
          <c:w val="0.31003296636611333"/>
          <c:h val="0.2840603072920444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5" Type="http://schemas.openxmlformats.org/officeDocument/2006/relationships/image" Target="../media/image27.jpeg"/><Relationship Id="rId10" Type="http://schemas.openxmlformats.org/officeDocument/2006/relationships/hyperlink" Target="https://stocksnap.io/search/eye" TargetMode="External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cranial.github.io/keras-js/#/" TargetMode="External"/><Relationship Id="rId2" Type="http://schemas.openxmlformats.org/officeDocument/2006/relationships/hyperlink" Target="https://www.cs.cmu.edu/~aharley/vis/con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i="1" dirty="0">
                <a:solidFill>
                  <a:schemeClr val="bg1"/>
                </a:solidFill>
              </a:rPr>
              <a:t>Понятие признак изображения</a:t>
            </a:r>
            <a:endParaRPr lang="ru-RU" altLang="ru-RU" sz="66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1545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1.4.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pic>
        <p:nvPicPr>
          <p:cNvPr id="6146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565545" y="3603898"/>
            <a:ext cx="2099750" cy="13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610084" y="3665343"/>
            <a:ext cx="2622710" cy="1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9641310" y="5002947"/>
            <a:ext cx="1837726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840648" y="4966562"/>
            <a:ext cx="1926064" cy="11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774986" y="4954740"/>
            <a:ext cx="1888642" cy="14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9189598" y="2448165"/>
            <a:ext cx="2081665" cy="11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5917" r="54720" b="63137"/>
          <a:stretch/>
        </p:blipFill>
        <p:spPr bwMode="auto">
          <a:xfrm>
            <a:off x="7089848" y="2625859"/>
            <a:ext cx="2099750" cy="10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70557" y="3429000"/>
            <a:ext cx="1812568" cy="1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CFDC5-73D0-694B-9D72-8264B83046D0}"/>
              </a:ext>
            </a:extLst>
          </p:cNvPr>
          <p:cNvSpPr txBox="1"/>
          <p:nvPr/>
        </p:nvSpPr>
        <p:spPr>
          <a:xfrm>
            <a:off x="6187196" y="1233299"/>
            <a:ext cx="600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мер сложно-формализуемой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задачи: определить ребенок/взрослый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по фото глаза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>
          <a:xfrm>
            <a:off x="207060" y="1082506"/>
            <a:ext cx="476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мер легко-формализуемой задачи: определить спелость томата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>
          <a:xfrm>
            <a:off x="8033904" y="6123948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https://stocksnap.io/search/eye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https://</a:t>
            </a:r>
            <a:r>
              <a:rPr lang="en-US" i="1" dirty="0" err="1">
                <a:solidFill>
                  <a:schemeClr val="accent1"/>
                </a:solidFill>
              </a:rPr>
              <a:t>stocksnap.io</a:t>
            </a:r>
            <a:r>
              <a:rPr lang="en-US" i="1" dirty="0">
                <a:solidFill>
                  <a:schemeClr val="accent1"/>
                </a:solidFill>
              </a:rPr>
              <a:t>/search/</a:t>
            </a:r>
            <a:r>
              <a:rPr lang="en-US" i="1" dirty="0" err="1">
                <a:solidFill>
                  <a:schemeClr val="accent1"/>
                </a:solidFill>
              </a:rPr>
              <a:t>child+eye</a:t>
            </a:r>
            <a:endParaRPr lang="ru-RU" i="1" dirty="0">
              <a:solidFill>
                <a:schemeClr val="accent1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219193" y="2225008"/>
            <a:ext cx="4283631" cy="3092191"/>
            <a:chOff x="219193" y="2225008"/>
            <a:chExt cx="4283631" cy="3092191"/>
          </a:xfrm>
        </p:grpSpPr>
        <p:pic>
          <p:nvPicPr>
            <p:cNvPr id="6162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4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6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8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>
          <a:xfrm>
            <a:off x="422783" y="5443344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/>
                </a:solidFill>
              </a:rPr>
              <a:t>https</a:t>
            </a:r>
            <a:r>
              <a:rPr lang="ru-RU" i="1" dirty="0">
                <a:solidFill>
                  <a:schemeClr val="accent1"/>
                </a:solidFill>
              </a:rPr>
              <a:t>://</a:t>
            </a:r>
            <a:r>
              <a:rPr lang="ru-RU" i="1" dirty="0" err="1">
                <a:solidFill>
                  <a:schemeClr val="accent1"/>
                </a:solidFill>
              </a:rPr>
              <a:t>stocksnap.io</a:t>
            </a:r>
            <a:r>
              <a:rPr lang="ru-RU" i="1" dirty="0">
                <a:solidFill>
                  <a:schemeClr val="accent1"/>
                </a:solidFill>
              </a:rPr>
              <a:t>/</a:t>
            </a:r>
            <a:r>
              <a:rPr lang="ru-RU" i="1" dirty="0" err="1">
                <a:solidFill>
                  <a:schemeClr val="accent1"/>
                </a:solidFill>
              </a:rPr>
              <a:t>search</a:t>
            </a:r>
            <a:r>
              <a:rPr lang="ru-RU" i="1" dirty="0">
                <a:solidFill>
                  <a:schemeClr val="accent1"/>
                </a:solidFill>
              </a:rPr>
              <a:t>/</a:t>
            </a:r>
            <a:r>
              <a:rPr lang="ru-RU" i="1" dirty="0" err="1">
                <a:solidFill>
                  <a:schemeClr val="accent1"/>
                </a:solidFill>
              </a:rPr>
              <a:t>tomat</a:t>
            </a:r>
            <a:endParaRPr lang="ru-RU" i="1" dirty="0">
              <a:solidFill>
                <a:schemeClr val="accent1"/>
              </a:solidFill>
            </a:endParaRPr>
          </a:p>
        </p:txBody>
      </p:sp>
      <p:pic>
        <p:nvPicPr>
          <p:cNvPr id="6170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65545" y="2406727"/>
            <a:ext cx="1612889" cy="125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5500764" y="1229956"/>
            <a:ext cx="6318918" cy="54142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6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566" y="2670"/>
            <a:ext cx="10668000" cy="1437863"/>
          </a:xfrm>
        </p:spPr>
        <p:txBody>
          <a:bodyPr>
            <a:normAutofit fontScale="90000"/>
          </a:bodyPr>
          <a:lstStyle/>
          <a:p>
            <a:pPr lvl="1"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Принцип работы нейронных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303137" y="1266854"/>
                <a:ext cx="8045607" cy="5688632"/>
              </a:xfrm>
            </p:spPr>
            <p:txBody>
              <a:bodyPr>
                <a:noAutofit/>
              </a:bodyPr>
              <a:lstStyle/>
              <a:p>
                <a:pPr>
                  <a:defRPr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Принцип работы нейронной сети типа многослойный персептрон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Румельхарта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– по другому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нейронная с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е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>
                  <a:defRPr/>
                </a:pPr>
                <a:r>
                  <a:rPr lang="ru-RU" sz="2200" dirty="0">
                    <a:solidFill>
                      <a:schemeClr val="bg1"/>
                    </a:solidFill>
                  </a:rPr>
                  <a:t>Нейроны представляют структуру типа граф, имеющий в качестве узлов нелинейные функции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функции активации</a:t>
                </a:r>
              </a:p>
              <a:p>
                <a:pPr marL="342900" indent="-342900">
                  <a:defRPr/>
                </a:pPr>
                <a:r>
                  <a:rPr lang="ru-RU" sz="2200" dirty="0">
                    <a:solidFill>
                      <a:schemeClr val="bg1"/>
                    </a:solidFill>
                  </a:rPr>
                  <a:t>Функции преобразуют взвешенную сумму  поступающих на них данных</a:t>
                </a:r>
              </a:p>
              <a:p>
                <a:pPr marL="800100" lvl="1" indent="-342900">
                  <a:defRPr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(∑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/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Так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им образом, каждый узел (персептрон) – это нелинейная регрессия.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03137" y="1266854"/>
                <a:ext cx="8045607" cy="5688632"/>
              </a:xfrm>
              <a:blipFill>
                <a:blip r:embed="rId2"/>
                <a:stretch>
                  <a:fillRect l="-909" t="-1393" r="-1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0E822ADF-E667-7243-BB1D-98A21E9AF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65"/>
          <a:stretch/>
        </p:blipFill>
        <p:spPr bwMode="auto">
          <a:xfrm>
            <a:off x="1802505" y="5144115"/>
            <a:ext cx="5549898" cy="1437863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135310-1EF7-054B-BC71-04F6FC152F75}"/>
              </a:ext>
            </a:extLst>
          </p:cNvPr>
          <p:cNvGrpSpPr/>
          <p:nvPr/>
        </p:nvGrpSpPr>
        <p:grpSpPr>
          <a:xfrm>
            <a:off x="8332863" y="1148074"/>
            <a:ext cx="3556000" cy="3278777"/>
            <a:chOff x="8001871" y="2560015"/>
            <a:chExt cx="3556000" cy="3278777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21306A-DBEB-9E45-AFBA-C7E3729658F7}"/>
                </a:ext>
              </a:extLst>
            </p:cNvPr>
            <p:cNvSpPr/>
            <p:nvPr/>
          </p:nvSpPr>
          <p:spPr>
            <a:xfrm>
              <a:off x="8001871" y="2560015"/>
              <a:ext cx="3556000" cy="3278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06D1AE22-E0FA-E240-B428-D2F2CBE2BE2D}"/>
                </a:ext>
              </a:extLst>
            </p:cNvPr>
            <p:cNvSpPr/>
            <p:nvPr/>
          </p:nvSpPr>
          <p:spPr>
            <a:xfrm>
              <a:off x="8526598" y="5219729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0488A68-C93D-BF4F-A1E1-B20C5A356ABF}"/>
                </a:ext>
              </a:extLst>
            </p:cNvPr>
            <p:cNvSpPr/>
            <p:nvPr/>
          </p:nvSpPr>
          <p:spPr>
            <a:xfrm>
              <a:off x="8520724" y="473238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253D0E57-975F-A742-B465-E8423FCE10BA}"/>
                </a:ext>
              </a:extLst>
            </p:cNvPr>
            <p:cNvSpPr/>
            <p:nvPr/>
          </p:nvSpPr>
          <p:spPr>
            <a:xfrm>
              <a:off x="8526598" y="4246260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5B911CA-5B6B-FE43-82E3-697DA323625A}"/>
                </a:ext>
              </a:extLst>
            </p:cNvPr>
            <p:cNvSpPr/>
            <p:nvPr/>
          </p:nvSpPr>
          <p:spPr>
            <a:xfrm>
              <a:off x="8520723" y="3789318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DD21CB7A-850E-B941-A220-895ACDE6E4AF}"/>
                </a:ext>
              </a:extLst>
            </p:cNvPr>
            <p:cNvSpPr/>
            <p:nvPr/>
          </p:nvSpPr>
          <p:spPr>
            <a:xfrm>
              <a:off x="8520723" y="2816292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D672316-B3E7-2A45-84E3-69C77607C12F}"/>
                </a:ext>
              </a:extLst>
            </p:cNvPr>
            <p:cNvSpPr/>
            <p:nvPr/>
          </p:nvSpPr>
          <p:spPr>
            <a:xfrm>
              <a:off x="916512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4EDFE64C-7BD7-9344-9211-48990A406EB6}"/>
                </a:ext>
              </a:extLst>
            </p:cNvPr>
            <p:cNvSpPr/>
            <p:nvPr/>
          </p:nvSpPr>
          <p:spPr>
            <a:xfrm>
              <a:off x="917099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0A67FE7F-FDBF-FB47-970E-B9B9EBE6C833}"/>
                </a:ext>
              </a:extLst>
            </p:cNvPr>
            <p:cNvSpPr/>
            <p:nvPr/>
          </p:nvSpPr>
          <p:spPr>
            <a:xfrm>
              <a:off x="916512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7C012398-4D33-0947-A3E8-CC33EAE9E3C8}"/>
                </a:ext>
              </a:extLst>
            </p:cNvPr>
            <p:cNvSpPr/>
            <p:nvPr/>
          </p:nvSpPr>
          <p:spPr>
            <a:xfrm>
              <a:off x="916512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69E19749-4519-4B42-A5A3-0ED37DC268A6}"/>
                </a:ext>
              </a:extLst>
            </p:cNvPr>
            <p:cNvSpPr/>
            <p:nvPr/>
          </p:nvSpPr>
          <p:spPr>
            <a:xfrm>
              <a:off x="987378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36151D1-D6E5-D94D-8FF4-0785204A9E3F}"/>
                </a:ext>
              </a:extLst>
            </p:cNvPr>
            <p:cNvSpPr/>
            <p:nvPr/>
          </p:nvSpPr>
          <p:spPr>
            <a:xfrm>
              <a:off x="987965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D21F6B20-ED34-F74E-B634-94C04304F8EF}"/>
                </a:ext>
              </a:extLst>
            </p:cNvPr>
            <p:cNvSpPr/>
            <p:nvPr/>
          </p:nvSpPr>
          <p:spPr>
            <a:xfrm>
              <a:off x="987378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3A1E95E-ED6D-3A45-BDAF-2DD916D916C4}"/>
                </a:ext>
              </a:extLst>
            </p:cNvPr>
            <p:cNvSpPr/>
            <p:nvPr/>
          </p:nvSpPr>
          <p:spPr>
            <a:xfrm>
              <a:off x="987378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5A4D6ADC-2210-154B-8E41-464475AE2320}"/>
                </a:ext>
              </a:extLst>
            </p:cNvPr>
            <p:cNvSpPr/>
            <p:nvPr/>
          </p:nvSpPr>
          <p:spPr>
            <a:xfrm>
              <a:off x="10537116" y="3944102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D219B5F-0B3A-1E4A-947C-36E2803CD1BF}"/>
                </a:ext>
              </a:extLst>
            </p:cNvPr>
            <p:cNvSpPr/>
            <p:nvPr/>
          </p:nvSpPr>
          <p:spPr>
            <a:xfrm>
              <a:off x="10537117" y="3414018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BB62D238-7A86-D847-860F-8AFE2E358B1E}"/>
                </a:ext>
              </a:extLst>
            </p:cNvPr>
            <p:cNvSpPr/>
            <p:nvPr/>
          </p:nvSpPr>
          <p:spPr>
            <a:xfrm>
              <a:off x="10545689" y="4474186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8FDFE8CF-EA92-E74C-B25B-EF56D9A62245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9565466" y="3549251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590C70AB-8FF2-AF41-93B5-8251C0587267}"/>
                </a:ext>
              </a:extLst>
            </p:cNvPr>
            <p:cNvCxnSpPr/>
            <p:nvPr/>
          </p:nvCxnSpPr>
          <p:spPr>
            <a:xfrm>
              <a:off x="8907725" y="3566664"/>
              <a:ext cx="292966" cy="3117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CF5C4F0A-C150-5C46-BD62-CA8C9AAEDE85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915800" y="4519984"/>
              <a:ext cx="249323" cy="3886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BDC0F6F6-1F2C-DC4D-8A3A-4109AA45765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8910663" y="4059988"/>
              <a:ext cx="260334" cy="3625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2557102C-8DCD-B745-B30B-C3F148C44C6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8945061" y="4908668"/>
              <a:ext cx="220062" cy="500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125A23CD-BD91-5A41-BC97-51F2DB4B2AC0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25934" y="4568112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EA4EA6CA-2890-E243-9BD4-12BFCD91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8329" y="4111170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94DADCD-3398-6847-92AA-F5D30B64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560" y="3624487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DEDB135-F20F-7046-AA89-33F7D9508766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48516" y="4568112"/>
              <a:ext cx="282778" cy="8205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68CFD3EC-6106-3144-BFF8-77565BAB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431" y="3931848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F81EE092-DCD8-BA4C-8AC7-C9A3DC925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116" y="3441834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4248D20C-0AAC-1940-B10F-08D2B923442B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8920037" y="3106297"/>
              <a:ext cx="305382" cy="7137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A172131B-9DF0-C840-A59D-6E1E417C495D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890318" y="3636677"/>
              <a:ext cx="340976" cy="6402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52D1F11F-2922-424C-8DBB-1D39D6D84CB0}"/>
                </a:ext>
              </a:extLst>
            </p:cNvPr>
            <p:cNvSpPr/>
            <p:nvPr/>
          </p:nvSpPr>
          <p:spPr>
            <a:xfrm>
              <a:off x="8520724" y="330319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D27602D7-434F-1E48-A590-9B76B957990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8938329" y="4032869"/>
              <a:ext cx="241497" cy="13927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1F3849E0-07A3-1748-95B8-E9215B3A538B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915800" y="3134184"/>
              <a:ext cx="315494" cy="1142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0822A2DF-160E-CE46-A7F6-1C2E8F88ED8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871103" y="4138650"/>
              <a:ext cx="294020" cy="7700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255CACFB-3CA4-2442-B6A8-CB7D7A86B8BB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 flipV="1">
              <a:off x="8907727" y="3134186"/>
              <a:ext cx="257396" cy="17744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F9510CE5-841B-4548-8F50-7BA42A9F8C1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9560138" y="4047837"/>
              <a:ext cx="319519" cy="3747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BF39854C-9003-8940-9802-0EAD4E5FE3DE}"/>
                </a:ext>
              </a:extLst>
            </p:cNvPr>
            <p:cNvCxnSpPr>
              <a:cxnSpLocks/>
            </p:cNvCxnSpPr>
            <p:nvPr/>
          </p:nvCxnSpPr>
          <p:spPr>
            <a:xfrm>
              <a:off x="9563850" y="4509246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ADA36B40-19CF-FC47-9C8C-6A73890F5248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3" y="3479478"/>
              <a:ext cx="296930" cy="79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93A1918A-397A-784E-BFD4-C67874F48BF8}"/>
                </a:ext>
              </a:extLst>
            </p:cNvPr>
            <p:cNvCxnSpPr>
              <a:cxnSpLocks/>
            </p:cNvCxnSpPr>
            <p:nvPr/>
          </p:nvCxnSpPr>
          <p:spPr>
            <a:xfrm>
              <a:off x="9564846" y="400956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E94CB630-3EF2-D34B-B187-57C89F96E19F}"/>
                </a:ext>
              </a:extLst>
            </p:cNvPr>
            <p:cNvCxnSpPr>
              <a:cxnSpLocks/>
            </p:cNvCxnSpPr>
            <p:nvPr/>
          </p:nvCxnSpPr>
          <p:spPr>
            <a:xfrm>
              <a:off x="9574586" y="493872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38CAE4D8-8DA0-9F45-A292-C9ADEC765EB0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9563850" y="4422544"/>
              <a:ext cx="315807" cy="569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472CC3F8-E5FA-F84C-AC9F-267576A27185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 flipV="1">
              <a:off x="9576854" y="4422544"/>
              <a:ext cx="302803" cy="48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E8501687-C1CA-9F43-B21E-56250009E2BA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 flipV="1">
              <a:off x="9582728" y="3479478"/>
              <a:ext cx="291055" cy="943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A7BCE6AC-5079-9840-B7C7-0AF9E3C202BD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65969" y="3479478"/>
              <a:ext cx="307814" cy="5379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C5483087-DD2E-FB4E-A32C-DC8283686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51" y="4111170"/>
              <a:ext cx="351352" cy="797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0AC6C84-E46F-5B41-8288-DAEFEC09C37E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 flipV="1">
              <a:off x="9566765" y="3551842"/>
              <a:ext cx="307018" cy="13568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F245DD85-3383-4748-B8B8-59520A41A472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10274452" y="4680052"/>
              <a:ext cx="271237" cy="232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6716CEEF-CF07-444D-8418-176B2415F31E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10291388" y="4422544"/>
              <a:ext cx="266767" cy="2587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13A2223D-71F9-E741-8676-979FA3C95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3211" y="3761477"/>
              <a:ext cx="331534" cy="873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AB7BBF4D-9F50-B749-922F-41746ADC3377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 flipV="1">
              <a:off x="10285514" y="4149968"/>
              <a:ext cx="251602" cy="758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0B2A1AD3-8023-F240-8A32-36DD7223C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513" y="3749955"/>
              <a:ext cx="318114" cy="62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B3FA7D0-CF65-034F-843F-0D08F885D809}"/>
                </a:ext>
              </a:extLst>
            </p:cNvPr>
            <p:cNvCxnSpPr>
              <a:cxnSpLocks/>
              <a:stCxn id="31" idx="2"/>
              <a:endCxn id="26" idx="5"/>
            </p:cNvCxnSpPr>
            <p:nvPr/>
          </p:nvCxnSpPr>
          <p:spPr>
            <a:xfrm flipH="1" flipV="1">
              <a:off x="10225217" y="3625046"/>
              <a:ext cx="311899" cy="5249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51E319E-9D96-8447-9398-F9D640B5A1F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 flipV="1">
              <a:off x="10249169" y="4059668"/>
              <a:ext cx="296520" cy="6203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503E0512-12B2-6E46-BC95-56C830716D9C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 flipV="1">
              <a:off x="10285514" y="3755170"/>
              <a:ext cx="321865" cy="1153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B724B55A-1084-E346-B169-70001D258546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>
              <a:off x="10222086" y="3625648"/>
              <a:ext cx="375328" cy="1398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A80920AD-4BCF-1341-BA0B-54B1FCD4AF49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0240916" y="3641383"/>
              <a:ext cx="304773" cy="10386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6B034AF4-C83F-8742-A099-BDA6907F4E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10288128" y="4149968"/>
              <a:ext cx="248988" cy="2467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A2842D1-4AB8-5B4C-988A-873CCC52CE2D}"/>
                </a:ext>
              </a:extLst>
            </p:cNvPr>
            <p:cNvSpPr txBox="1"/>
            <p:nvPr/>
          </p:nvSpPr>
          <p:spPr>
            <a:xfrm>
              <a:off x="9060806" y="2734074"/>
              <a:ext cx="1634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Hidden layers</a:t>
              </a:r>
              <a:endPara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FFD6C7-5919-6B48-BF6F-D262887C5EA9}"/>
                </a:ext>
              </a:extLst>
            </p:cNvPr>
            <p:cNvSpPr txBox="1"/>
            <p:nvPr/>
          </p:nvSpPr>
          <p:spPr>
            <a:xfrm rot="5400000">
              <a:off x="10499125" y="4000285"/>
              <a:ext cx="1530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Output layer</a:t>
              </a:r>
              <a:endPara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1DF998-1471-224D-B589-520253D725BB}"/>
                </a:ext>
              </a:extLst>
            </p:cNvPr>
            <p:cNvSpPr txBox="1"/>
            <p:nvPr/>
          </p:nvSpPr>
          <p:spPr>
            <a:xfrm rot="5400000">
              <a:off x="7615109" y="3971412"/>
              <a:ext cx="1337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 layer</a:t>
              </a:r>
              <a:endPara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0D9CD78F-E718-8344-9F19-7B633F41EA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5934" y="3116550"/>
              <a:ext cx="236970" cy="341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0D068B1F-C2FF-A845-B9D2-2F569095B61A}"/>
                </a:ext>
              </a:extLst>
            </p:cNvPr>
            <p:cNvCxnSpPr>
              <a:cxnSpLocks/>
              <a:stCxn id="15" idx="6"/>
              <a:endCxn id="21" idx="2"/>
            </p:cNvCxnSpPr>
            <p:nvPr/>
          </p:nvCxnSpPr>
          <p:spPr>
            <a:xfrm flipV="1">
              <a:off x="8932455" y="3479478"/>
              <a:ext cx="232668" cy="295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CF743A35-E55C-2E4F-93A9-7BFC2B5AA0C9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4" y="3479478"/>
              <a:ext cx="296929" cy="14060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C56209C0-9869-5F4E-83F3-4715AA0055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10281432" y="3989516"/>
              <a:ext cx="255684" cy="1604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1503780" y="5033466"/>
            <a:ext cx="6318918" cy="156114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29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03135" y="135435"/>
            <a:ext cx="11464423" cy="1437863"/>
          </a:xfrm>
        </p:spPr>
        <p:txBody>
          <a:bodyPr>
            <a:noAutofit/>
          </a:bodyPr>
          <a:lstStyle/>
          <a:p>
            <a:pPr lvl="1"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Принцип работы нейронных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303136" y="1518810"/>
                <a:ext cx="11194099" cy="4545814"/>
              </a:xfrm>
            </p:spPr>
            <p:txBody>
              <a:bodyPr>
                <a:noAutofit/>
              </a:bodyPr>
              <a:lstStyle/>
              <a:p>
                <a:pPr>
                  <a:defRPr/>
                </a:pPr>
                <a:r>
                  <a:rPr lang="ru-RU" sz="2100" dirty="0">
                    <a:solidFill>
                      <a:schemeClr val="bg1"/>
                    </a:solidFill>
                  </a:rPr>
                  <a:t>Каждый персептрон представляет собой нелинейную регрессию</a:t>
                </a:r>
              </a:p>
              <a:p>
                <a:pPr lvl="1">
                  <a:defRPr/>
                </a:pPr>
                <a:r>
                  <a:rPr lang="ru-RU" sz="2200" dirty="0">
                    <a:solidFill>
                      <a:schemeClr val="bg1"/>
                    </a:solidFill>
                  </a:rPr>
                  <a:t>Веса – синапсы;</a:t>
                </a:r>
              </a:p>
              <a:p>
                <a:pPr lvl="1">
                  <a:defRPr/>
                </a:pPr>
                <a:r>
                  <a:rPr lang="ru-RU" sz="2200" dirty="0">
                    <a:solidFill>
                      <a:schemeClr val="bg1"/>
                    </a:solidFill>
                  </a:rPr>
                  <a:t>Нелинейная функция – функция активации;</a:t>
                </a:r>
              </a:p>
              <a:p>
                <a:pPr lvl="2">
                  <a:defRPr/>
                </a:pPr>
                <a:r>
                  <a:rPr lang="ru-RU" sz="2200" dirty="0">
                    <a:solidFill>
                      <a:schemeClr val="bg1"/>
                    </a:solidFill>
                  </a:rPr>
                  <a:t>Типичные функции активации:</a:t>
                </a:r>
              </a:p>
              <a:p>
                <a:pPr lvl="3">
                  <a:defRPr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Сигмоид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(логистическая функция)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>
                  <a:defRPr/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лулинейная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функция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ReLU</a:t>
                </a:r>
                <a:r>
                  <a:rPr lang="en-US" sz="2200" dirty="0">
                    <a:solidFill>
                      <a:schemeClr val="bg1"/>
                    </a:solidFill>
                  </a:rPr>
                  <a:t>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𝑒𝐿𝑈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/>
                </a:pP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03136" y="1518810"/>
                <a:ext cx="11194099" cy="4545814"/>
              </a:xfrm>
              <a:blipFill>
                <a:blip r:embed="rId2"/>
                <a:stretch>
                  <a:fillRect l="-545" t="-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2" name="Диаграмма 71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983737" y="3924870"/>
          <a:ext cx="5223809" cy="256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3" name="Диаграмма 72">
            <a:extLst>
              <a:ext uri="{FF2B5EF4-FFF2-40B4-BE49-F238E27FC236}">
                <a16:creationId xmlns:a16="http://schemas.microsoft.com/office/drawing/2014/main" id="{A6D606E0-CEB4-AC44-ACB7-4D418FC4EE6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88679" y="3924870"/>
          <a:ext cx="5223809" cy="256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303135" y="1392964"/>
            <a:ext cx="8131564" cy="122204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8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85750" y="413131"/>
            <a:ext cx="11157069" cy="959292"/>
          </a:xfrm>
          <a:noFill/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Метод обратного распространения ошибки</a:t>
            </a:r>
            <a:r>
              <a:rPr lang="en-US" sz="4800" b="1" dirty="0">
                <a:solidFill>
                  <a:schemeClr val="bg1"/>
                </a:solidFill>
              </a:rPr>
              <a:t> (</a:t>
            </a:r>
            <a:r>
              <a:rPr lang="en-US" sz="4800" b="1" dirty="0" err="1">
                <a:solidFill>
                  <a:schemeClr val="bg1"/>
                </a:solidFill>
              </a:rPr>
              <a:t>BackPropagation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85750" y="1847850"/>
                <a:ext cx="11620499" cy="5010150"/>
              </a:xfrm>
            </p:spPr>
            <p:txBody>
              <a:bodyPr>
                <a:normAutofit/>
              </a:bodyPr>
              <a:lstStyle/>
              <a:p>
                <a:pPr marL="182563" lvl="1" indent="-182563">
                  <a:lnSpc>
                    <a:spcPct val="100000"/>
                  </a:lnSpc>
                  <a:spcAft>
                    <a:spcPts val="600"/>
                  </a:spcAft>
                  <a:tabLst>
                    <a:tab pos="450850" algn="l"/>
                  </a:tabLst>
                  <a:defRPr/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В нейронной сети целевая (</a:t>
                </a:r>
                <a:r>
                  <a:rPr lang="ru-RU" sz="2200" b="1" dirty="0" err="1">
                    <a:solidFill>
                      <a:schemeClr val="bg1"/>
                    </a:solidFill>
                  </a:rPr>
                  <a:t>минимизируемая</a:t>
                </a:r>
                <a:r>
                  <a:rPr lang="ru-RU" sz="2200" b="1" dirty="0">
                    <a:solidFill>
                      <a:schemeClr val="bg1"/>
                    </a:solidFill>
                  </a:rPr>
                  <a:t>) функция ошибки (функция потерь) 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/>
                </a:r>
                <a:br>
                  <a:rPr lang="en-US" sz="2200" b="1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— это сложная композиция нескольких функций, </a:t>
                </a:r>
              </a:p>
              <a:p>
                <a:pPr marL="639763" lvl="2" indent="-182563">
                  <a:lnSpc>
                    <a:spcPct val="100000"/>
                  </a:lnSpc>
                  <a:spcAft>
                    <a:spcPts val="600"/>
                  </a:spcAft>
                  <a:tabLst>
                    <a:tab pos="450850" algn="l"/>
                  </a:tabLst>
                  <a:defRPr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целевая функция гладкая и от нее можно взять производную.</a:t>
                </a:r>
              </a:p>
              <a:p>
                <a:pPr marL="182563" lvl="1" indent="-182563">
                  <a:lnSpc>
                    <a:spcPct val="100000"/>
                  </a:lnSpc>
                  <a:spcAft>
                    <a:spcPts val="600"/>
                  </a:spcAft>
                  <a:tabLst>
                    <a:tab pos="450850" algn="l"/>
                  </a:tabLst>
                  <a:defRPr/>
                </a:pPr>
                <a:r>
                  <a:rPr lang="ru-RU" sz="2200" dirty="0">
                    <a:solidFill>
                      <a:schemeClr val="bg1"/>
                    </a:solidFill>
                  </a:rPr>
                  <a:t>Типичные функции потерь для классификации:</a:t>
                </a:r>
              </a:p>
              <a:p>
                <a:pPr marL="0" lvl="1" indent="0">
                  <a:lnSpc>
                    <a:spcPct val="100000"/>
                  </a:lnSpc>
                  <a:spcAft>
                    <a:spcPts val="600"/>
                  </a:spcAft>
                  <a:buNone/>
                  <a:tabLst>
                    <a:tab pos="45085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func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182563" lvl="1" indent="-182563">
                  <a:lnSpc>
                    <a:spcPct val="100000"/>
                  </a:lnSpc>
                  <a:spcAft>
                    <a:spcPts val="600"/>
                  </a:spcAft>
                  <a:tabLst>
                    <a:tab pos="450850" algn="l"/>
                  </a:tabLst>
                  <a:defRPr/>
                </a:pPr>
                <a:r>
                  <a:rPr lang="ru-RU" sz="2200" dirty="0">
                    <a:solidFill>
                      <a:schemeClr val="bg1"/>
                    </a:solidFill>
                  </a:rPr>
                  <a:t>Типичные функции потерь для регрессии: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Aft>
                    <a:spcPts val="600"/>
                  </a:spcAft>
                  <a:buNone/>
                  <a:tabLst>
                    <a:tab pos="45085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639763" lvl="2" indent="-182563">
                  <a:tabLst>
                    <a:tab pos="450850" algn="l"/>
                  </a:tabLst>
                  <a:defRPr/>
                </a:pP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85750" y="1847850"/>
                <a:ext cx="11620499" cy="5010150"/>
              </a:xfrm>
              <a:blipFill>
                <a:blip r:embed="rId2"/>
                <a:stretch>
                  <a:fillRect l="-630" t="-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4A6F738-C3BC-1942-A167-D7500943EA9A}"/>
              </a:ext>
            </a:extLst>
          </p:cNvPr>
          <p:cNvSpPr/>
          <p:nvPr/>
        </p:nvSpPr>
        <p:spPr bwMode="auto">
          <a:xfrm>
            <a:off x="285750" y="1847850"/>
            <a:ext cx="11157068" cy="80962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25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161795" y="413131"/>
            <a:ext cx="7986713" cy="959292"/>
          </a:xfrm>
          <a:noFill/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Метод обратного распространения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85750" y="1529542"/>
                <a:ext cx="11620499" cy="5328458"/>
              </a:xfrm>
            </p:spPr>
            <p:txBody>
              <a:bodyPr>
                <a:normAutofit/>
              </a:bodyPr>
              <a:lstStyle/>
              <a:p>
                <a:pPr marL="182563" lvl="1" indent="-182563">
                  <a:tabLst>
                    <a:tab pos="450850" algn="l"/>
                  </a:tabLst>
                  <a:defRPr/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Практически все алгоритмы обучения современных нейронных сетей - модификации градиентного спуска.</a:t>
                </a:r>
              </a:p>
              <a:p>
                <a:pPr marL="182563" lvl="1" indent="-182563">
                  <a:tabLst>
                    <a:tab pos="450850" algn="l"/>
                  </a:tabLst>
                  <a:defRPr/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Метод обратного распространения ошибки это многоступенчатая (послойная) реализация метода градиентного спуска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182563" lvl="1" indent="-182563">
                  <a:tabLst>
                    <a:tab pos="450850" algn="l"/>
                  </a:tabLst>
                  <a:defRPr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Правило обновления весов в нейронных сетях 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0" lvl="1" indent="0" algn="ctr">
                  <a:buNone/>
                  <a:tabLst>
                    <a:tab pos="450850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nary>
                      <m:naryPr>
                        <m:chr m:val="∑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𝑖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0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𝑁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p>
                      <m:e>
                        <m:r>
                          <a:rPr lang="ar-AE" sz="2200" i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∇</m:t>
                        </m:r>
                        <m:sSub>
                          <m:sSubPr>
                            <m:ctrlPr>
                              <a:rPr lang="ru-RU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ru-RU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ar-AE" sz="2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ar-AE" sz="2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ar-AE" sz="2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ar-AE" sz="2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</a:t>
                </a:r>
              </a:p>
              <a:p>
                <a:pPr marL="342900" lvl="1" indent="-342900">
                  <a:tabLst>
                    <a:tab pos="450850" algn="l"/>
                  </a:tabLst>
                  <a:defRPr/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градиент считается по набору выборок входных данных </a:t>
                </a:r>
                <a:r>
                  <a:rPr lang="en-US" sz="2000" dirty="0">
                    <a:solidFill>
                      <a:schemeClr val="bg1"/>
                    </a:solidFill>
                  </a:rPr>
                  <a:t>(N</a:t>
                </a:r>
                <a:r>
                  <a:rPr lang="ru-RU" sz="2000" dirty="0">
                    <a:solidFill>
                      <a:schemeClr val="bg1"/>
                    </a:solidFill>
                  </a:rPr>
                  <a:t> выборок) и соответствующим ответам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" sz="2000">
                        <a:solidFill>
                          <a:schemeClr val="bg1"/>
                        </a:solidFill>
                        <a:latin typeface="Cambria Math"/>
                      </a:rPr>
                      <m:t>y</m:t>
                    </m:r>
                    <m:r>
                      <a:rPr lang="en" sz="2000">
                        <a:solidFill>
                          <a:schemeClr val="bg1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85750" y="1529542"/>
                <a:ext cx="11620499" cy="5328458"/>
              </a:xfrm>
              <a:blipFill>
                <a:blip r:embed="rId2"/>
                <a:stretch>
                  <a:fillRect l="-655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8DC59-1827-6445-9BCB-854FF38CA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869" y="4068494"/>
            <a:ext cx="4245174" cy="237637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1E5261-F32D-0A45-9B88-6E53DB9C5418}"/>
              </a:ext>
            </a:extLst>
          </p:cNvPr>
          <p:cNvSpPr/>
          <p:nvPr/>
        </p:nvSpPr>
        <p:spPr bwMode="auto">
          <a:xfrm>
            <a:off x="285749" y="2237874"/>
            <a:ext cx="11529261" cy="60573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59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1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Справочно</a:t>
                </a:r>
                <a:r>
                  <a:rPr kumimoji="0" lang="ru-RU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: другие варианты SGD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ru-RU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</a:t>
                </a: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Ме</a:t>
                </a:r>
                <a:r>
                  <a:rPr kumimoji="0" lang="ru-RU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тод</a:t>
                </a:r>
                <a:r>
                  <a:rPr kumimoji="0" lang="ru-R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Нестерова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+(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ru-RU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ru-RU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kumimoji="0" lang="ru-RU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ru-RU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𝐑𝐌𝐒</m:t>
                    </m:r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𝐏𝐫𝐨𝐩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+(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+(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ru-RU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ru-RU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𝑨𝑫𝑨𝑴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/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630" t="-3008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682091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0" lang="ru-R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99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p>
                        <m:sSupPr>
                          <m:ctrlPr>
                            <a:rPr kumimoji="0" lang="ru-R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682091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;</m:t>
                      </m:r>
                    </m:oMath>
                  </m:oMathPara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/>
                </a:r>
                <a:b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</a:br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;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ru-R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/>
                </a:r>
                <a:b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</a:br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08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161795" y="413131"/>
            <a:ext cx="7986713" cy="959292"/>
          </a:xfrm>
          <a:noFill/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Метод обратного распространения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85750" y="1529542"/>
                <a:ext cx="11706381" cy="5328458"/>
              </a:xfrm>
            </p:spPr>
            <p:txBody>
              <a:bodyPr>
                <a:normAutofit/>
              </a:bodyPr>
              <a:lstStyle/>
              <a:p>
                <a:pPr marL="342900" lvl="1" indent="-342900">
                  <a:tabLst>
                    <a:tab pos="450850" algn="l"/>
                  </a:tabLst>
                  <a:defRPr/>
                </a:pPr>
                <a:r>
                  <a:rPr lang="ru-RU" sz="2100" dirty="0">
                    <a:solidFill>
                      <a:schemeClr val="bg1"/>
                    </a:solidFill>
                  </a:rPr>
                  <a:t>На практике градиент считают по</a:t>
                </a:r>
                <a:r>
                  <a:rPr 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sz="2100" dirty="0">
                    <a:solidFill>
                      <a:schemeClr val="bg1"/>
                    </a:solidFill>
                  </a:rPr>
                  <a:t>случайно выбранным пакетам (выборкам данных, а не по </a:t>
                </a:r>
                <a:r>
                  <a:rPr lang="en-US" sz="2100" dirty="0">
                    <a:solidFill>
                      <a:schemeClr val="bg1"/>
                    </a:solidFill>
                  </a:rPr>
                  <a:t/>
                </a:r>
                <a:br>
                  <a:rPr lang="en-US" sz="2100" dirty="0">
                    <a:solidFill>
                      <a:schemeClr val="bg1"/>
                    </a:solidFill>
                  </a:rPr>
                </a:br>
                <a:r>
                  <a:rPr lang="ru-RU" sz="2100" dirty="0">
                    <a:solidFill>
                      <a:schemeClr val="bg1"/>
                    </a:solidFill>
                  </a:rPr>
                  <a:t>всему набору тренировочных данных одновременно) – такой вариант называют </a:t>
                </a:r>
                <a:r>
                  <a:rPr lang="en-US" sz="2100" dirty="0">
                    <a:solidFill>
                      <a:schemeClr val="bg1"/>
                    </a:solidFill>
                  </a:rPr>
                  <a:t/>
                </a:r>
                <a:br>
                  <a:rPr lang="en-US" sz="2100" dirty="0">
                    <a:solidFill>
                      <a:schemeClr val="bg1"/>
                    </a:solidFill>
                  </a:rPr>
                </a:br>
                <a:r>
                  <a:rPr lang="ru-RU" sz="2100" dirty="0">
                    <a:solidFill>
                      <a:schemeClr val="bg1"/>
                    </a:solidFill>
                  </a:rPr>
                  <a:t>стохастический пакетный спуск (</a:t>
                </a:r>
                <a:r>
                  <a:rPr lang="en-US" sz="2100" dirty="0">
                    <a:solidFill>
                      <a:schemeClr val="bg1"/>
                    </a:solidFill>
                  </a:rPr>
                  <a:t>SGD, </a:t>
                </a:r>
                <a:r>
                  <a:rPr lang="ru-RU" sz="2100" dirty="0">
                    <a:solidFill>
                      <a:schemeClr val="bg1"/>
                    </a:solidFill>
                  </a:rPr>
                  <a:t>пакет – </a:t>
                </a:r>
                <a:r>
                  <a:rPr lang="en-US" sz="2100" dirty="0">
                    <a:solidFill>
                      <a:schemeClr val="bg1"/>
                    </a:solidFill>
                  </a:rPr>
                  <a:t>batch</a:t>
                </a:r>
                <a:r>
                  <a:rPr lang="ru-RU" sz="21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342900" lvl="1" indent="-342900">
                  <a:tabLst>
                    <a:tab pos="450850" algn="l"/>
                  </a:tabLst>
                  <a:defRPr/>
                </a:pPr>
                <a:r>
                  <a:rPr lang="ru-RU" sz="2100" dirty="0">
                    <a:solidFill>
                      <a:schemeClr val="bg1"/>
                    </a:solidFill>
                  </a:rPr>
                  <a:t>В ряде случаев скорость обучения </a:t>
                </a:r>
                <a14:m>
                  <m:oMath xmlns:m="http://schemas.openxmlformats.org/officeDocument/2006/math">
                    <m:r>
                      <a:rPr lang="ar-AE" sz="2100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ru-RU" sz="2100" dirty="0">
                    <a:solidFill>
                      <a:schemeClr val="bg1"/>
                    </a:solidFill>
                  </a:rPr>
                  <a:t> может быть функцией шага обучения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t</a:t>
                </a:r>
                <a:r>
                  <a:rPr lang="en-US" sz="21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lvl="1" indent="-342900">
                  <a:tabLst>
                    <a:tab pos="450850" algn="l"/>
                  </a:tabLst>
                  <a:defRPr/>
                </a:pPr>
                <a:r>
                  <a:rPr lang="ru-RU" sz="2000" dirty="0">
                    <a:solidFill>
                      <a:schemeClr val="bg1"/>
                    </a:solidFill>
                  </a:rPr>
                  <a:t>В некоторых случаях используются адаптивные варианты градиентного спуска типа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RMSProp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ADAM</a:t>
                </a: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85750" y="1529542"/>
                <a:ext cx="11706381" cy="5328458"/>
              </a:xfrm>
              <a:blipFill>
                <a:blip r:embed="rId2"/>
                <a:stretch>
                  <a:fillRect l="-542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8DC59-1827-6445-9BCB-854FF38CA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29" y="3429000"/>
            <a:ext cx="5279495" cy="29553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8406D9-978A-FD48-8074-96161C26B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285878" y="3503335"/>
            <a:ext cx="4927600" cy="28067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79833DA-F8B5-0E41-93EB-9B8E748A8669}"/>
              </a:ext>
            </a:extLst>
          </p:cNvPr>
          <p:cNvSpPr/>
          <p:nvPr/>
        </p:nvSpPr>
        <p:spPr bwMode="auto">
          <a:xfrm>
            <a:off x="317819" y="1529542"/>
            <a:ext cx="11112182" cy="95929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04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064301" y="155249"/>
            <a:ext cx="9321734" cy="1707006"/>
          </a:xfrm>
        </p:spPr>
        <p:txBody>
          <a:bodyPr>
            <a:normAutofit/>
          </a:bodyPr>
          <a:lstStyle/>
          <a:p>
            <a:pPr lvl="1" algn="ctr">
              <a:defRPr/>
            </a:pP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Обучение нейронной сети</a:t>
            </a:r>
            <a:endParaRPr lang="ru-RU" sz="5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489678" y="1420016"/>
            <a:ext cx="1121264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Тренировочный набор данных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 это последовательность данных, которыми оперирует нейронная сеть для обучения.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Валидационный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набор данных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это набор данных необходимый для проверки </a:t>
            </a: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корректоности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обучения по результатам работы каждой эпохи (то есть в процессе обучения) –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защита от переобучения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Тестовый набор данных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набор данных на которых сеть проверяется по результатам обучения – </a:t>
            </a:r>
            <a:r>
              <a:rPr kumimoji="0" lang="ru-RU" sz="2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независимая выбор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 –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показывает обобщающую способность обученной сети. 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E42CAC-F48F-114D-9884-4A077BF2E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61" y="4098173"/>
            <a:ext cx="3837482" cy="267962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6C04BE3-25E6-E548-B4C1-2369A4A4E198}"/>
              </a:ext>
            </a:extLst>
          </p:cNvPr>
          <p:cNvSpPr/>
          <p:nvPr/>
        </p:nvSpPr>
        <p:spPr bwMode="auto">
          <a:xfrm>
            <a:off x="2286000" y="4015091"/>
            <a:ext cx="4800600" cy="276270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2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89926" y="623253"/>
            <a:ext cx="11502074" cy="544738"/>
          </a:xfr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глу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боких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нейронных сетей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E84438-EF47-2E44-8140-1D13E1E90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926" y="1253331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Можно выделить несколько типов глубоких нейронных сетей:</a:t>
            </a:r>
          </a:p>
          <a:p>
            <a:pPr lvl="1"/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Полносвязные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сети</a:t>
            </a:r>
          </a:p>
          <a:p>
            <a:pPr lvl="1"/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Сверточные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сети</a:t>
            </a:r>
          </a:p>
          <a:p>
            <a:pPr lvl="1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Рекуррентные сети</a:t>
            </a:r>
          </a:p>
          <a:p>
            <a:pPr lvl="1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Подходы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трансформеры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Мы будем говорить о </a:t>
            </a:r>
            <a:r>
              <a:rPr lang="ru-RU" sz="2400" dirty="0" err="1">
                <a:solidFill>
                  <a:schemeClr val="bg1">
                    <a:lumMod val="95000"/>
                  </a:schemeClr>
                </a:solidFill>
              </a:rPr>
              <a:t>сверточных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 нейронных сетях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81400" y="3819230"/>
            <a:ext cx="5397500" cy="27473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F09C52-6BA2-924F-BF49-381FD3E683CC}"/>
              </a:ext>
            </a:extLst>
          </p:cNvPr>
          <p:cNvSpPr/>
          <p:nvPr/>
        </p:nvSpPr>
        <p:spPr bwMode="auto">
          <a:xfrm>
            <a:off x="689926" y="3339584"/>
            <a:ext cx="7335138" cy="47964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89926" y="623253"/>
            <a:ext cx="11502074" cy="544738"/>
          </a:xfr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глу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боких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нейронных сетей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428407" y="4223245"/>
            <a:ext cx="48231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См. как работает сеть по ссылке: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1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 tooltip="https://www.cs.cmu.edu/~aharley/vis/conv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https://www.cs.cmu.edu/~aharley/vis/conv/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 также тут </a:t>
            </a: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transcranial.github.io/keras-js/#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https://transcranial.github.io/keras-js/#/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7768D3D8-F4AC-DD47-8E14-A9758FBAFE1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151" y="1326399"/>
            <a:ext cx="11502074" cy="393876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Главной особенностью глубоких нейронных сетей является возможность автоматического выделения признаков.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dirty="0">
                <a:solidFill>
                  <a:schemeClr val="bg1"/>
                </a:solidFill>
              </a:rPr>
              <a:t>Это особенно важно в тех случаях, когда признаки не формализованы или для решения задачи требуется слишком много признаков, находящихся в сложных взаимоотношениях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>
              <a:defRPr/>
            </a:pP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65" y="3186954"/>
            <a:ext cx="6591776" cy="3355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C7CA0A-547F-7748-A114-D1B384CD3163}"/>
              </a:ext>
            </a:extLst>
          </p:cNvPr>
          <p:cNvSpPr/>
          <p:nvPr/>
        </p:nvSpPr>
        <p:spPr bwMode="auto">
          <a:xfrm>
            <a:off x="428407" y="1326399"/>
            <a:ext cx="11002634" cy="1810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3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663086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</a:t>
            </a:r>
            <a:r>
              <a:rPr lang="ru-RU" sz="4800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8194" y="1034041"/>
            <a:ext cx="11717383" cy="5409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Как правило решение задачи анализа в компьютерном зрении связано с принятием решений на основании каких либо вычисленных характеристик изображения 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Признаки  - типичные (регулярные для набора данных) характеристики  изображений 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Признаки позволяют описать изображение 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В том числе описать изображение в рамках целевой задачи.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Как правило, в изображениях признаки очень сложно описать формально,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При этом часто признаки очевидны для исследователя. </a:t>
            </a: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В приложении к некоторым задачам признаки описать все же удается.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04B725-DB93-4A42-8FAF-2A96F58A9A83}"/>
              </a:ext>
            </a:extLst>
          </p:cNvPr>
          <p:cNvSpPr/>
          <p:nvPr/>
        </p:nvSpPr>
        <p:spPr>
          <a:xfrm>
            <a:off x="648888" y="1808848"/>
            <a:ext cx="10716257" cy="40496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1065321" y="4030547"/>
            <a:ext cx="10394590" cy="2570284"/>
            <a:chOff x="1065321" y="4030547"/>
            <a:chExt cx="10394590" cy="2570284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065321" y="4110527"/>
              <a:ext cx="10394590" cy="2490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48457" y="4038433"/>
              <a:ext cx="2351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Histograms of Gradient</a:t>
              </a:r>
              <a:endParaRPr lang="ru-R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0261" y="4030547"/>
              <a:ext cx="913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Corners</a:t>
              </a:r>
              <a:endParaRPr lang="ru-R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92409" y="4031543"/>
              <a:ext cx="2574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 Pixel Segmentation</a:t>
              </a:r>
              <a:endParaRPr lang="ru-RU" dirty="0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6400"/>
          <a:stretch/>
        </p:blipFill>
        <p:spPr>
          <a:xfrm>
            <a:off x="1257018" y="4399879"/>
            <a:ext cx="3264358" cy="2115745"/>
          </a:xfrm>
          <a:prstGeom prst="rect">
            <a:avLst/>
          </a:prstGeom>
        </p:spPr>
      </p:pic>
      <p:sp>
        <p:nvSpPr>
          <p:cNvPr id="10" name="AutoShape 4" descr="data:image/png;base64,iVBORw0KGgoAAAANSUhEUgAAAgkAAAFtCAYAAACN7/kpAAAAOXRFWHRTb2Z0d2FyZQBNYXRwbG90bGliIHZlcnNpb24zLjMuMywgaHR0cHM6Ly9tYXRwbG90bGliLm9yZy/Il7ecAAAACXBIWXMAAAsTAAALEwEAmpwYAAEAAElEQVR4nOz9e6zt27bnBX1a778x5mut/d7nnnOf3LKguFVlFW9CVSG3REFjgogYY2JpoWU0kZCoPP4BovCXiCkN0WiBFSCYmAAGUaMmCKU8VB5CFRRF6kHVvdSpe+957dfaa845xq+35h+ttf7r4znnWnvvU4WMvrPXnHOM36+/e2vf9uxiZlzKpVzKpVzKpVzKpeyX8me7A5dyKZdyKZdyKZfy52a5gIRLuZRLuZRLuZRLOVouIOFSLuVSLuVSLuVSjpYLSLiUS7mUS7mUS7mUo+UCEi7lUi7lUi7lUi7laLmAhEu5lEu5lEu5lEs5Wi4g4VIu5VIu5VIu5VKOlgtIuJRLuZRLuZRLuZSj5QISLuVSLuVSLuVSLuVouYCES7mUS7mUS7mUSzlaLiDhUi7lUi7lUi7lUo6WC0i4lEv5MRQR+RkR+QdE5N8Skc9E5F5E/oSI/B9E5L8mItd7z1cR+W+IyD8vIj8QkUcR+a6I/JMi8otn2vkDImIi8j8UkZWI/A9E5F8XkU/j81+M5/5U/P27RWQtIn+HiPxBEfky+vfPi8h/5hnj+u0i8k+IyC+JyEO8+6+KyN8lIi9OvPOPRtv/qHj5PSLyL4nID7NPw7M/LSK/V0T+cPTtUUT+jIj8G/H5X/6sBbiUS7mUtyrTn+0OXMql/P97EZHfBfw+IIHABvgC+Fng1wF/A/CHgH8rnn8X+GeAX4znWzz/HeBvBv5mEfkHzezvONPsNfAHgN8GzPH+sdvcXgD/T+CvBLbAI/AO8DuBXxSR32Nmv//ImArwe4G/bfj4FXAH/OXx/98iIn+9mf3SiT4K8E8C/0VAgc/iZ7bxW4F/AXh/mIfPgW/HXPwl8d3vPjkLl3Ipl/KVykWTcCmX8g0WEfnPAf8YzrT/ZeCvBm7M7COcof7VwD+MA4cs/xscIGxwJvyOmb0P/CSQDPtvF5H/zpmm/7vAbwH+lnj/A+BjHIyM5e8Dfhr4G4E7M3sJ/IXA/xtn4v/zAC375X8UfftetPVhvHuDA4x/E/gNwP8+AMWx8jcB/3ngbwfejz6+C/zf4vv/KQ4C/r/AXwWs4plr4C+I9/7wmTm4lEu5lK9Y5HJV9KVcyjdTRGQC/ijw88C/BPy1ZrZ54p2/EmfQAP9tM/t9R575p3Dp+wfAz5jZw/DdHwD+mvjzbzCz/+OJdv4U8HO45uAvMrN/b+/7j4Ffxhnyf9XM/rfDd38e8MdxEPNXmdkfPFL/S+DfxQHIf8HM/pnhu38U+K/Hn3+bmf1DJ/r4Ggcdv83M/l/HnrmUS7mUb7ZcNAmXcinfXPmdOEAA+O89BRCi/Jfj558G/pETz/w98fMj4D994pk/fAog7JV/ah8gAJjZ94FkzL9l7+vfDVTg/3oMIMT7X+AmE4C//kTbnwD/6zN9+zR+fufMM5dyKZfyDZaLT8KlXMo3V35b/PxVM/vXn/nOXxY//wUz02MPmNkfEZHvAj8Vzx8DA//yM9v7/5z57s/Ezw/2Pv/t8fOvE5FfPfN+Oi7+3Inv/7UngNP/CfhvAf+YiPx24J+Nd16feedSLuVSvsZyAQmXcinfXPl2/DzluHesfCt+fveJ5/40DhK+deL77z2zvS/OfDfHz9Xe5z8ZP+/i/6fK7YnPn+rj3wn8elwj89+P/5uI/FvA/xn4fWb21DxdyqVcylcoF3PDpVzKN1f+bDr8tG+w7ho//8dmJs/4/xffpo9m9qmZ/Sdx585/ANeOzMBfCvy9wB8Tkf/K1zOkS7mUSzlWLiDhUi7lmyupij+lbj9WUrr+6Seey++fqzH4OsvbjOuti5n9S2b2d5nZ7wDewyMi/m3cqfH3i8hP/Dj6cSmX8h/FcgEJl3Ip31z5V+Lnt0XkLzv75FLSd+F3ngodFJG/EDc1APxrX6F/b1vS3+E/tZ8E6psuZvZgZv8sHj4JHn3xO36cfbiUS/mPUrmAhEu5lG+u/AvAvx+//14RWT/jnf9d/Pwp4PeceObvi58/AP65t+/eW5ffj6v9P8LzJZwskc3xaObFJ96bzuRXALgffj/q4Hkpl3IpX71cQMKlXMo3VMysAX8r7pvwO4D/u4j8jmR+wUB/MdIa/8Z4518F/umo4h8Skb9VRG7j+W+LyD8M/Jfi+79nzJHw4ypm9ieAvz/+/DtF5B8Xkd+c3weD/4tE5O/F8yn8RW/RzE/jPgd/t4j8xZFzIuv/LcA/EX9+Cfw/3mYcl3Ipl/J0uUQ3XMqlfIPFzP4vcRfB78OBwr8IPIrIKzy7YJ7Bf3B47b+JS+l/DfAP4VqIL3B7vOTzZva/+sYHcLr8/Xjf/27gdwG/S0Tugdd4P+vw7Ns6cP66aOfvx6MaPsPDKlMjswF+t5n96C3rv5RLuZQnykWTcCmX8g0XM/vH8VTH/zM8C+GMO939Ep5w6HcBf2R4/jPgr8XBwh/AwxRf4A6D/zTwO5+4t+EbL+bl78UTLf0v8f43HPh8gvtj/E/wbInPzdkwlu/id1r8XjwD5a/gczDjc/i/AH6zmf1TX3Eol3Ipl3KmXNIyX8qlXMqlXMqlXMrRctEkXMqlXMqlXMqlXMrRcgEJl3Ipl3Ipl3Ipl3K0XEDCpVzKpVzKpVzKpRwtF5BwKZdyKZdyKZdyKUfLBSRcyqVcyqVcyqVcytFyNk/Cw6/+s2Y2Y9qAhpjil9cKUiqlVIRC04ZhSJ2ACqaICEgFmRCpiK0wKlYKMCPtkcIGbAtseHz4Ap3hxcuPmKnMpqxkhUlBAWHLJDMiM49zxcwQmxEUaKgBVihlwhD/rxSQgmqD/FSEJaBDUClelwglItAL5s8ImCjYBFZozCBbis6AYepjLGWilAm0UK6uYKrowz0yb2himFSEiQwXLwiWbZSYSyqIoNYwGlIbsrlFypYmG2qd+f6v/FHurj/g5t2fAyomxcejM2ijiKEYjv0MsYbojManGa0u8Z7YTK2NZmusXPl2MChiGJHGzorPo8744sfEZHVSECkggqlSimI2YVqp9Us++eEf58U7/zGm6QbEMFNMZ5/zHj5viBmGUoAiFeoKFcV0QraNUj/l/vGP8cUXP+Ljb/0i2833eHh973NhhaoFLVvafM+8fWC9WiNlTWuKCD7e7Gs0a7HeZvS9QfTKRMi/1BpmDcwwiWcNMMVsjv8F5JpSX1CmNbXMWHvF9v5T0A3NZqYygRrollK2vi7WUG2ozoD3VU0RMSoFs4LZilKvMbaYfonF5iyUZS1kiFIyXz8RwXpahRyjv5FRTaraf0eEIgI0XyczPxNmfr5FfN+b9TMDPiQzny/Ezw+xv0XqMOfS32nqewaJfWrNxx97qjXft6VUnwPEV8ZiZ9qMiGK2QfURsRlVnzfJPqphzRDZINxj9pqCP0ttbOYHmjYkOm4KIg3TR7AtwhYJGiVmqOxGgnVaciJAzMxOfiexHjn3u/XI8n5vCyg+171+pM9LX2X1T/bfN4UxkC3XYSe6bb+v0v8h19PPSo7P3+n7QHcr2Amcs+FvOfJZtj98t3wu8Zrsjmk/Mi/qG+m7r5H157Ovh+/4MwffH2tnHJ+NA9r77vhbe32M8wigwrG1P9uXY3/2+pd+7b83Ut8S+/ov/lvtcCA8ARLMT38wYo2dpphIdERQM7QpVKFgqM2ImS9sAUwwgSoNNYEmmDpREBqw5fHxCzaPX3K1vsNMkSIUU7BtEAhoplAkOZcTlSAs5CEpBtIQBFWYmGKe4oTESZO+KkYRZwBixZmTCRYHTSooM5SG6UTFUFPQLUgBKiUIq+mMSGG7bejGkNaoCKWskNUVZkKbZ++3KCVOW6OSfN36STYaM6LGpDCtt2ztFTfXjbuXHyBSnZDGGCyYijmCc5CBj9s6UV/WNc+BmmC6QilOWGwgsEnkWfaAmBNuJ+4l9oBG56UzD9NGA4TKex/8FKYFsxbjU183877ljrbYsiaCouj2EWWNFEGKYvM1N9Nv4vpjRbllbg9s50+5Ld9B5xcOZmhM9YoihVoKZr42mswHc2aff+nA7KT43hgOGkS/zEC195EkVtlvEcr6JVd3HyH1lrbZ0h4/4/FxgwC1FAcy0xprGvPQMBShUovvOW+ywzNnvk0QCuubW1S2PLx+5YAnQKV1qrBcqCgSZxfBpHZGYtYQlUV9KMJIFWR4N9eyqfkeL5VSBdWZ1mKfxdyZmgOBAHs+iTHnibaRII7SwYpq7KVO1RK9Ob3J95N0OhDSAJQ4eFOlBFjzvRUoCKcFJo/AA02/oNgrzB5o7SHAg1CsURJsFzDbIrWhbQabnQ7RkdUyUcOfORfHysj3c2/JAWM6+uouwxo2pplERd5vbB525vPKAQMf2+37exiBLEtk43sGJaWrPMNBakcgku/sgIwTfdnt6LJH9+d4BADHXj1WDtfp+IydBQbPrP+52QXGaT4Lgo715Rlt7NYjnaeqgFNHuoB8rJwHCfMMokixLq36Xi3+ueSGkJDYtR9opxMK4sSryYwGwTDAxImuUKjrG65XV6xWNygrmro0VUUdoASzUk0i4wBBzLUIQCdSXaozoTUo5kx4OXCxkTPdu86d0Qk+DikgWrz/JYhbjL/KFm0PlHqFRmr5WiumTvy7RCzOJFNCKUUcKHYmoCFhBcFVQgKwmLuK1UcnwK3yav4ej5//Ud65+/Np9oiVKRh1ADackTvh9rlwQu0/i8iyGU37ATcrmBRQ3ZXsZekP1vw7UdBgskk8EZc6g7CUbESU1pRJ1rEZWgebFiAhAd6ONDIwBdRo8ghlpiLQVsy8Zt5+yU39Frc3H6B6RSuPGDW6VKh1HaDEx1GGNZdA2H6+ForlEr1SSgnp1yUj338BcDr+TjaboAraZua+/QBjS2uPSJtJ2GFFEJvYbJVJKpQJtS1oCY4R47cKKJU1QmjBKpg27l//CGMLZQFxEuAs90xqCFR9XKqu+SjFz6trBB3cmhomzQFHyTnQ2IfEmfID7mDB5ydFUonvhcBXAVb7GRCnBX6y6iI9BQ2QAlICQKTUYxbrn6BR+tl20BJAQIQEmhLnJ0Gu0qDl3pqhvEb1NWqfMs+fUu01RWZaK12zZCqoaWhVGiI5RnPqmZqTPCFniPdRhifDn443d+y8z2ImASpECqWUAGpDxc9FB2O/jrYvw88RBe3glP6MiPg+M6fP0s8TB+9nO729/Z9IPw/73ZXnzNGZcpLh2ptO3nPaetMXOhv4RtrovC/ovc6Fx+3MrLBaw2oSpJ6u8DxIIFSgqs4wdZTYQYowVZe+NQjJzsp36T1QPxrELwgPhMR+haA0q0FI1Ila1FOgSzYuJKR6snWiYUGwJWnOsPAuiwUwsFSvJqHVTvDUov9BeE3VPxOhmlHKA9Zes3l44PbFGg1iPW82oeZ0cUECQEEJwrtFzBG/iPr4MX+uE0nttFJEmHRiW2YUo9iE6iP3P/xD6Id/BbZeuaQoK6ZpTVmv2T4+YLolJXTp0lSCkmT5y2ZwJO4AIuTAXDmw4tqYqWIoqi00RP2J3aOVp9gUEQeTYuJgS/IEaP9/0U6FPsEGcwCEdmSmiGtJKILRkHkKBjFRphVNlVIdlKlKIORgmZIaCw1wJLEfB8Boy2jarFCLMy+p/d2+X7q5xZ8fCb3oI9hrRO6ZZEupgrSJZAfNhDmF0jADFBnrFB8nwVSbI/2yqrS29T0kvu/7Eqj082VxDgShlACAKEKjNTePlVIRm8DcBFDiHCZIac1Bkp+I6udLwGxGm4PIvosCIHQaa0HprLlskv0UZ8B5rrzvEgJETIgtph46gw4IlufVBMqMFFkAeYKJPDgQoCHMkKK+j801OVjp2FZkG22XYHJ+LiVBKwG4EoQPtOy5TKXj5XzFwFoKI+3su3CcsaX2zcyotSBFaDYPDb5ZOWjikEfvVj3y/YEW7EzPM9rY/66/f9B47Js34IopvHq9z3vvmJnhyfJE1ft19r4sssmiFXqTZneeT+H42W/T2oypsZ4KtQQda6dRynmQEDZ/Qwkx3ol5BUzZbjdghVpXOGWiH15fKfH3Qq1RTN2OSLLohACSoiNFtzhxUswGiTil3wQfYSeWIIWLPOXMadnUKaEszJl+0DSIXOmqKyMRekNl9jpVKGyR8orvff/f5+7m29QiNO01hSResJJ1+HiQVJv6GKSk1NKo4bORRMgRs2FirKwyS6HJlqkWpvmKuv0+D6//FFdX33ImJkqbZ1SFqa6Z9TXdm0C9fbOGMkcfYn7ATUbqMnVRc78DSrDvQpFCCX8JU4cwTsZlQPXSfzgPtvhuRmym2IpiK3xGUhJPoJbzElXIYrLImqVsvb22ikMwMym0aePt6YTaFWVzHUxhpptJrLlZi8FMYKOeS2J+Yk+HfdwsdqQ48E1tBISmxNU8znQG7VQpjz6u5loDQzFx4i3NTR9X6zum1RWb7Su229esIQCMr5nvZMNsgwo0K6ymK6TA9jFBWmqHlv0tUrAEHCJOeLJfzGw2X7JtW66ubpmmWzSx40CdFi2KuG9NAG/Ez3IJzZKb8rwtDUkyt5zF+c6x+BdlBwgtjiCLkdwxgHTqXro6I7Qe5pDMv24BbFneD2afqmkRRWxLmzc0Npg9IjQHAdXbEUvTWGgqJQUM633Mv0NBtbNfnyxHOW0BrUzTGuU1oxnwWSxKgk5oc3DQtqlIPcmg37QcU+nHFwedcT8fcQ3TV2pzaftgHMfN5M+tmTy3f86UsSt9bEfR0fHXd973f95Mq6Csr2BaJQ+O/X8mhOGJC55GG3LzQRXpp8VC8taQGJPl+2cpvQrpXJj28bQyCQLF9QklmRrqLn4KszhRTOLpkpaBts50xkPdLdumIZWC0RLrLnObtnEMU1d9drNJNweE/0D0thTl8fU96+mW27v32MzQBNbXV+i8XdweTCjmToXNXI0jlk5cIMFAtw+vWd3cYTIF0JDEM2BCky2ouqrclHfXH/H56hfYbJSrHK/5omt7QNuMO1mBhYmlq/QtoWuYNsKmneYPVxEHk1xEHjBo2633O+ashZRXqjs++qxWTIUi6pMiuFq8FbRsmMuGpmuQmQmQ7RrKA1Zm72vuiK4G8v66T0zOm+8pM6PMoEXw1jdYmWldS+Dq7lxv17wvh3CxmdsyLTQER9XS932YRyRnxGJf2y6DTdV/qvMdL/qKhgalxVkwewxm3FjVyfdN7lxbzo1acylRZzb3X5D+EmoFsbIAqcRoecDbCp3dd4CKOxQbTKsXTGsQasx3jEcKqXXqkrM2jBoqfgdvQnUQoqFZyXMoix9F114t5CE0ALH/4gCkts1NVHm+wiMvHSM7yHVthwSx19n3ZSlp5om1tobq1s8Ws4/BDEqhtdeIPTBVmOTa/Tx4gNZInx0RodTqEhZ0jU6WtNf2j230TglWZB0GLcC3/xNbSo06OYF+2Maam2sWGurjOic159bN/ZV96HSj76YdyXx50pbncgxPMJij2ox4USS/t8PvYzJOghdbfh48Mny3aIqOA6nnjOFo3442KJ039f1L/+p4273SI9/vYacjMxn/jrzpaFXL4zb++TwtxL6fhEGc02Vn6Jl6ngAJTvG6rTHt/mqL5IKQDnOY25SX3Zt2csFGph4dl/7uZ8yPn1DKS6x8zH25ohRjlYzc8r2MUlBG1a8c7KLlUCzOe8HsJbzHSe9t6Y+bFAckpog1CjA3NzcYxmr9kvfWL1Bz/wsTZfv4OmyzFsSzsipr1KBZCx8FPzFpCd88PjBvHil3L11BU3ZtsIWUqJxobc0ocstP/oa/iVImVwcHZXKv+IbZBvTepZQ2SmzS284eiIm3Ig5iHA8Es7DUGKTpKBh1MEgNwFYggGCJnhf3Gi8tVmjLZv6UF9M7SDKmYhitS6mqgDn4W8Ce9U2dTm7OTJxBaYAAVXWzV5orImYEC22FqyLoDnR9PwyAARkOaOqjfM6Wzy32j8bc9R08EJI4J5r+Mf6ZWBqRnGK39prWvF21ufcjz8oiVvqeLAWszQgVvynZTT+SwCXOYEvfAxFqdbDnERmujSgS2oYuVbXQnLjqXlXDwzm1Lg3T0qdL4/yn+SajCHZLmCAsTQTNwY7U5Qx0wIZrAUPzZLZdgEWsjJMRDVPVHFCi0HSmNTdD9e0pM/CIsUV143MrQp2Eog3VDW1uXE2VeWts4/100tXxjO5oKHaLWDhq9pManw8762wRQ9uWR91iJd60QpkmrG1Qs+4/c7KKnRlfQMnO58uxXR4cfx+22lcpB9EXnAE4MvRx6JsM//YzNfZ5ZIzHEMfXqSUY52x/pk81MzLtp7oyfv8WCpLd+p8HEJ7sxzPKeZCgEfqlrTO4PBESBNwde5Lx5iYJImLhoY0f+FzxUsAkVO7zL/P9X/nnuP/8l3l5/Zv4iZ/5G2llxbbMrqYNRp9aDT8Uod3AusrLIytwaSVPjrZOfLtqr4DbSxeCnISpP4cf1iLGvH1ktVozN5e2SzhNJUO1uS3hcsWJ+DRNTKVim5mMPNDot5ixvrphtbqhNemMLsPLCuEhrv57K40tBVixWn2EzltqMK7Fwcs1DpuH12idWV/dYfGUM6vlEIoNp9Wsm5H8b4cH3TfBUhXr72rMu4RUeX9/z/XVTYhYro5pdaYhTHKD6p/g81f/Du/e/SUI76K2ptR7WN1j2xXChDFH84OnPrlnBJHqICE1Hr5ke6aA3AfhMc+itrQY0cj0dw62b3TS7NR/H5wTEwT3vTe8nHUvPjPZr2WNUsy0mPMOHGz5mbBEWMIOS2desY7ePVprzlCq71k1TR1R+MPMTKVgreQsxqouLpwA1qyfpd6OWAj+4l7/SPf/sQA2NQFF7p0UmS32juWcpYDR9VNdW5SaqQQUIhI0AQorUuPQNE9nQWSKcXjIqFg4ZbJFzcMW1TZY9NW2ykoaj/qI2oaNGshMqdsQfjoJiDEHUB5ljDPlKFMYmdr+x0qAjGUPGkZrjTpNzG1zUP85M8Lz+cybqaS/kXJiXvYfyV96f3+M/R7X5Wuo7Kt9/+dQOQ8SrHloXydBkOoxhM7YNFTTqb5cbM7ObrvDqlhIOU5k5vbI44NS68/w4Xd+lrsXv8BG3gnPYzBtnYh08wDp0Tx68qd3vduRUz3tkQmjTdqZr+kijQkr13SIe/l3bTSG2nbXmVEmmrnUJeK2U5fs6qAVMbabL3H1sHnkAxpjDpJtJWzeTiwNt/MWEXcQTKcrHJhUc4m4yCP3j19wUz/s3y9MzFitVmw2G3R1FZKedGKdDMnM2/cSc+uybfC/0BnHfLmGwec4nQ0ltAnbx9dMRVhf3XU1aTNQWwF33NQb/oPP/gBSC+/c/DZUbv3N5tqBNG54Uz1QD/JzE5CGmHSAsgAY68wnfUoW82ms17KRl/EPH2UoXmeQ5m0qCUxtR2XqXu861Gq9vRLTZglSbJnzruka+5w1WLbloLNL7bhmKgVbH5IDXwuJf/EmD5AmDWPDl19+wqpMXK/fY9aCFgmgGO2kGjpBt5hH70RfS551Kq7Xal07YtrCcXDugoOphdoj3k6Hz9xfASJ8b4eWJCJqXDvoTN9C66ik1lLoYZYQzpsxjnCEbuqgQUwHn4IGNoNtkLJhKltae/D2a2hE9spOvoIz5bT6vU+azzEZhdCGZxZhRSpxtszHP8s+fj3oz36E1mGRhRkbpH3kbfjR0/Nw9NPjz+0wfTl4+SCG/wRAODv3J/v51bnx16ysOPyjCxBfYztjXeO+shPPnClPgIRtxP+77jMFhsXuuzAUP6ApWTgT9qREjviRGh75TuxKhalOXN3+FO/e/CyNNQ/qdvJreWBSZZuErPsQDM5vScgH/o+UkPRDklQNqSJUySmtZ9hZ1Oaq3Ila1tT1tUtmmy+Y5y2r1QokGZi4n4EIpQjWQnVuzcFQEt++HhLhaNFSgAkHVhpR+a5yNCuUusJKoc0bTGaKQWkrqgl11Sj2Bfdffp/rm3cpEqrnzlSNsrrmqq7jk8EWjKdT6kmiYgzOsJqDu75hUpuw7KQeWplMLRjT7d0tpVTUGoKHbFK3sFnT7FOKCh/c/no+/eS7vHO3YW7V+7q9gnLv3uq26tttVPWmeaPN7oVeSsjswTRKcmVc4i1SvB9Jg0YpfIdh78lfOT5SJR4guMi4kNDneenjssrQc4j0+oKRhZNdRpL4nnTTgFtXujPL0ldsYa4BPAwN34MM/V1OXzcT2fJ8XdXOUEtEamhIsr7+dKczG8BDaqZSsi7doTDOnC3zkNETPg3hsxTaBCm4c2+bFy1CeBKJ4X5MZuEPNKO6xWjhA0FodWIv9qiI1Io5c5US0UnWaLN6FIcotSjatpht2GxfU6fmpjBVmioq1vVEO3uP4cjsfx9jGCX73Gs7cNRgCdm0/vtInZNOBNxlcVoeGjtSukPqfv9SUzWcYWPZD33+Ldf4kFFn30+Vt2KUI/N7E9Bx8Oyyg47345xO5WvkvG9ZTias2vldONtXW/bbufrHcMfl+93f33RGzoKEIhZRY8GQw0NKI1+ClCUJjy070JE91lWCtU607pATGxp3iJqloKyQWSjMwcAr2orbGkNiKCkx9QOnvV/dGZqoN00dqXZ0sryo2o0ISQSKIsUrSHu7lIpMK0wnRB0EVFli+JUSFvC5Uw4FT5AUdWgy47osUqr9OyEWcWsDYXG9uqXUAo+v2T56oimRrWedNMDWXK1fdqk5JcEM02tMKWOGX8UYsz74gyALMbScx2RUNTqbu0CDOHm9Pk8+v9MUWph0epQKuqXwSKkb7r/8IaLv8hMf/DytNWZeUz3jQQc5y+EfVaJp2hAyf0VXWGe/ws6+mlZoK0NiHnZMDxmx4mGcYZZYdniswwJMfJwB5jJE0BfP2w9nwGSyS1hT9j81N5mlMUL4EryS+ziNAFmvxs4aNCVJZZPSBvhZ1iXWyXx/YwWxFXc375O5KyBAQ62hqXJg7f4lOR+hARzoVDdnmewxwz6CMPsAtOi/M/ZSXOOmbZiHQc3ubVVf3q4tTHNLw6S5Xw0VKSuM1PBlbhUiM6SiugXd0tqWpn5eVDbY/CXCFtUt8+aeIjMJOHYGeqwcI8TsAoTTRTpAmGdlqhMRRnSCWTyPZNvO2kdLo+mi09fwPMq98WMuB5oDGIb4Nh36szCIg3KqD+eAy4maZJmjpZq3H+OPI3LjiRDIBeVi4kmVepKaQsG93bdqFPGUuhIJYUSUtr3n9avPeOfFC2T9Hl0dhqCeLpA5HJtWPLCaFK3C1lzNWXRQxyYxTFPDiMzjK7XmDLHH2w8SVxK5PGx5oIqFE5kfsu3DDBZJWYK2FzJyw9DQhDR1OzklIQss6vhIohOql8XbvvVO9HC1TvSgPTyik7DdbKjJHIu61kGuUN7h9u4WzO3SIUKGycJouoQljVqEXZNLSJ2yJFpSE5Y8Dxozlkpnn6dud8e6I5qJkOGDJkC7wVX4j6CV67t3+FO/9gf4865/ITJTevpsE6WogyT3b0j7/cI0MxthKe6XoM3X1bqd20Fay+gQ1S5RpRks5yBV0O4fUGht5Zoa2cYaGcWKhy6K53lIH4s+aZb9WkBZB3226F4k9rhl2z06Z2H+C4UI1XykfO7z3RFv12/E/qxxDj0boIPAErXn/BXMPJnU3JRSJ0yth6l1xgJd62Y2MrGI9SuGhyBL7NPUPA0OyI5cSe1YRhJpj5bBPwtzpAzz02yOqo1SLLK/ARbZDqVQyiqY+hS0o3UBxf9ptLZBZMZkw7RSzB4ptsEm96Wqq0prK2qpzPPge7EQuVxhdn95s7IrrcWKCaHdOA1KnqTx57BMf3kEq/Q97ftSjgKMk/049dgbzMvRudwBLU+AtF7ejHm+aZbEg8/fcO2fWrsnMyaObS5LebpuG2nIYV+WaJM4j1/DWsITIKHb0+JgO7NrNDwtsat4PQmwM+Ikaq5mrxU2D5+wnR64Wr3AWWfZmZdKgyLMVmhWYM6NEWrQcDxUzVDClHzTFcvvkFCcCTnzsk7IC+H3bskAww4oAlZpkZCmiFJsm9jQCXCYM9KtTFJ7IQRzbYhNnkZaKhk2KBmznXbVUd8XUlUPLQuUUcSw9oipUmggW5eEFYSJWiakeCpms9mlXGb3r+jalhqE1vqmcUkvExQlITF69kzLsEgn6Hmay6BtUF2YSGqJFqks7r6wzObXqK2wYWYlH3NTJr68/y4fvPiIla7ZmLqkaBrZGXNevMMy9ABsuXcj8vf7bnNdjgk03YCsPXsgvjSuVHAglP2s4oPcWjAgeXTmJ1cOGNSQeYVNGyjNE4jtUc40WVnMmzPK4cAs6pnhtbRDezKjEmPSVK0HQdchrXInqLkHO5R0E8xkjfb4Ix4fv8v1zQuu1j/N1hz4WEatmO9H0/QnCgYrDrrorD1MeWaRXDA8HizPIDFGQ9Q1e/67A9C0RrjTcAICQZgQq/6+hPkEKJHUqIZjp+ocGr8G4hqJ1BJYW7R8Hmbr95OU8KGwBEolzlV7AL137SDGrOaggUKbXXNTbRNjTkfZRT+y6y+yW57Lrmw4ewkqB+Pd+XKyEeG5VSDhBC0ypqLgWYx5n6m/TRmw7vnnxsE+xc3yZA+S+FcpHYQ/0fzXUMa+HvTdjjx0UEF/e3h0fwBDNXbi852SSOSgkaPliYyLGdpYdlRbVdeYrthKociW27LxA2+Z/clJ2yRrbu4+9BwikYDFnbE87S2pNg8SKLJIb/3fGHlK4x7V5r8bydyI8Ctn4E5kIpwxULZGpsMePmmENF17/fl5mgN8gl36X8K4LHiBM4iSaZuDaYh5X1Td+9wZynHis3jm+2in1Qqrxvz4mn5vhgimM9sWkmJIfZ2ddm2PDfm3F4e3GETXMKRjXb8ESoy0dabPQTJBb2eJFFik6dyN0kGTmGHa0NICrAlWbpjWP0OzKzQSNXWgSzojLir9A3tazxbZQCZnCt0ZK9TmTaC4SanQqfNwYoKJtJXncqif8+r+D/FiqqzXv45tu2Nj0FYbmB5Rq0hz8NpNEwNY8PsP4hKu5OZGgLboa79XxJ/zzH8S+1Yd3KWfTTfRLfvEJLULcTeJuPmqyEydPOpnXYTP9Zd49fkD33rxAlYfLqsSNi6fgrZIsuGXUKqDMIs9r7aYyCxAHB0oDASkp9ZmSeWM9myqGSrNQMgyn4n3p9EspNvYSe6ImftNwISWQITqy18EN4NlKngHFA4QHEi1yPCoCPNslFqY1ZhKmDK0UcQdLk/RxNTAneTVNmyFM2Xfb+HMkzvffxXV8f49Bqfae1ZdLNqm3TcP3z9scf89OWh617T4vB7t/PWGc3ZsDY6/9maai6+zPKnJOQEMlgoO8cHuPI01BeDYAWGny1mQ0LeKaD9AToQEm2YahaowYWxMmHViJRqX6vjFMrcvPkIk7LgkM0iqGC51cXlOlbo38AAGnYq6GrMHkZmDBLevEmGZJfq5AAwzi2yA6SXdcZnfWhgT1s0r8Z6G819n5vmOhaOBpJo3rN7J9OK/Mk1YKczbTddF7C9HiUuwEGGrM7VmGN5wl4Kk2ppgKHkrXoK3jKRM80o6eObIGmlbHjLCLNsjQhgTHPV8CsjB/rFer3SG0fdaJPoxaRRWbGbjo49/C1aumZvRhp26jGUJjxtVpj2jnmRmT+Hq+joiNpc9kZLrADUjSiBU4zJjGtkxZctKoD18l1/+lT/Ih9/6y3j/w/8E6DvhYPoAtibzJLjpZCSYzmhJnw9CarZIFdZDc/3yMrMRJOSYDczTnS/OebHMOd+2eP279irMPfOEyQqVR9ZlzYcvfoHPX30/fAq1a2ISwGUq8m63Dr8Kz4tQyUNYsu8QY9oMwNZ638KLIaYiAFz6amSK9HDMJFK6p/+nR/OozwULyIMUDgIshQNqKeJmNPOsoqWul2iBuF+hdP8P9XwSJcOgC1dXt5jOTJHGWaN/gi1C7Ih/EqiOe733j4Pypvx8//lFNfzEe/2fsa5j7y2S5hip8TZs77Ta/sTnb1jfc6duee3twdPblNPrcgKIPe+jnT0wfv+2ozsAFjb8PmgtRuWmP/ZmLT7hk5Aq0PB+l8iNQKPWVxQzpL1g04StgKrA5CBANOXN4hJ318sWsBYJ1twBsKf8taH7lgTZ+oFy27V2m9vC6tNpzd92RpJq6kg0LN6emYCGuj88zl1yo9vGc8IXhjgAHFL7kRJSaEmkdIaXGKjpFrMajJPQMozza6EC9lsS1ZTNqy+pdfY8C8H4s+1dL9YSmpEctiy7IZP5kLb9PlWhZYn2A5yVUshcBLlSEv8mfymlUMoygIxyyMiHBE0mocNpCgWKfIR2+3bMY7dRL/Nro+MhQk6Yhx02Hh4eWa0KJtOyP9Ic1LJtNz+J5HoFqFVx5lQfsbny/u3P8Kn8y/zgR/8KL1/8DOvVL3ioIBuqPGAUD8OFSFe9SPrddyLG3IFchj520JPALphnpgxm0cRYJDzKeV6t1qgac+YOMHXfANxk1sR9gCyA7cq+zYubj7ESd4QgXTPhqaWNHl3EsJfCIdPNDp63RHXR5mWIck9VnoC4c6zUKqavgwNLSadhHECJxP2bHexD3pGQ9MATGaUZ0jVNUpzG5PzUiK4wwgkwnCEtMi8SoMIwpmkFoqi5E7S2mTSjmaOQDkZ8DeJcv6kkviuavUVZ6NXOp7JbdTR2upEzXR4VgDtA5yvw3H3g9I2w7+NT85XLUVX/G7xzEiy+QV+f1hgce+fMhOxtw6O46ivO5fkQyORqkgTHD/lm8wO293+Y9vCKD9797Wzrh35AZaZphgUuzktuH0sCayAZFbF4nIN4TvJ+g2EyxdQaJAOETPoDiZazj860BOIa5ZRcmnvcM9GYcBJVkZ6lL4a7Jzgv0oUtklUmZ+qOiyERmrAEbRW3meuMldTCLAuWteZvFhJzYaZtvgB5oF6/OyyP9P4lc/XQujJ8S5cGF4CwtOQOcsQ8ZX0OIvLWwBDfydmVsYaulRls9amSCVWyojQt7m+gDasb5jaFX4RHWtSiKO4omsx2vFK2S83BSMWMulqxNsGvOF1MT87vEgyE/we5PyL8Vf1abikbVGHeCuv607x49zfz/V/5d3n16Q949+ON+6ZY9dS4ZWCkfTPEPEiNPP6KtXCis+iLJAgLjUaoz2MDj0sZFWbIn4PXtvU0zZmVIgFna26+kdrwZNTuGUKZHWhSKZnPIzrisQYOEswc5OUNpZYakNgLOYZF+xZ6iLHLFj3r4Hnxp3CzgTNrAzfjSQs/i5VvLYfqpE4itReu/QvAR6GZhkkxwhZNI8x2jjtPwv/FGk3TbyhMdoXIIPmIbWfQbdQcQKYIlpdiDfkunirHCXsKKEuo4cn3vsFiu/94z2Tpm/99+N545n7cxenobvv7IOZtejVeqPRcM8T+Y+N7T1XRydCJ59Jf5/lTPPK13Zf2/+4Xoh32aunb11SeTsscnCmveS4FrtYPfPFrf4T26hMe689h775EgBWNzAfotuzBfj90fLw0JAlUEqxE9+kVbmaUntY5AuKkxEVJyVRwD+6u3kzJPYnPltevv8fDQ+O9974FcoVJxagueQ6Ao2/P3KgWfgamgzbA0+qKNjzHQguyJ11qXy6KSiAzfG+QlMWFTKPQKEW5XgmP96/R1W1cRS0x5pRRM649L85xRltSok/mGg0lAU6AF/l7++51+67be/3SIos49pQkYysU874O3u1VkuQno25+F4YRGpwt1i/oiT1hTryx6sZxlj0xSq39AET7q/U17hC73GfRmSIWYLAOh8Ol8fQDQLawuUVl5pEbPvjod7CaP+Lu7qfZMKN1orS1O0jGbZ2uPSnMc0qifn9C5g5YHFqF9MLsWpW938kl7yNbHCDzUyk1fHfoe9LNJmHgaYWVVFoxdLumTNDqPdKuMLa+fhjdmTTmATO02aJhsYRhrolpGUUUYFUwpJTYM0HlRHo/SC1SEXdg7Pd+LD4/alseN/es17eIrHx8AfQk6Im2xV/CozDcB6M1vzdlVUHnmXm7wRCm9cTDdsNqiguoNPZB0pN0fNVGEV/DlmmhRTtAdrJgkRTKdpnLsvOWz2z59tBguPdOAPlnE+k9hrjjUrPTh92eHdSff+8zpSP96Gv43C4eq+PY62+gUTmZO+D4072BNwE1Jx/ttH2ofQ9onR3zsGbnurMzxP3fT7x3HKTYzvou3418VXYfeAbMeu5cPmFuWKTdzsARVvVDPvzwP8un9j3q1ccIymwT2/De7hs6CEySF6EgZWL3eszI9CZTgIUAJZGkxdnigvoVPD+DiGc8tIVpYXisvgg2XH0pMnF1/RHaXqPNqFP4NthC7IHuCe63yAljOmPSqVHEna/KPTZ/zjSvKTc3POg1ZisPC5SQOHEnOJconQC6BObJkzBFcQlPJk+1W1fvUrTR5IpSr+lhXxnCR2wK8T6NYWml32WgzG1xOFQaRYUa0R8aGhSdDWTDtLqiqXlSokyIE852iW5bSpqhEUBCeIzLhzChmLESZRZPdlT1GvArkWukchYEbcUj7YzYFX3DuY+GFJpVSqQD97selvTXJFAxo9vuLeRvqXhyqNBA5ZXjOkXypq3vt/oh7/3Ub0fN41+KCSLNJVlzfVQtftVzj7JBqVRsbhk2gpnisQpxv4C5eU1F0TKDRuREt59nkOwuwy6lkqGQEsy6lUbybjezBUBSqGX2OdeVpySWRilTdDPBVpgryuJn4ufRz4rPbSb5pjPszcOvUeqK6epdZvUoHM8B4mttJe6GkADq5toXCedMMfP1F8PaZyBrZLrL3cusM1Ia1OZdpCJNEVWmIjTb4tdTz24CmnAhYDOzrhNF0uwwY+2RpiDTGp2FabViWl2jW9ciyfoFqo8UaYDf2TDPc54Y6iSLPxGB9c4Q8ZPlTZ7vIEL2PgufikOYcvjjFBB4Tj9OPTNoUt9KEv2m5+25VZ5g8EdNLkf6vK85WuCZ7X7/Jv2xw99PP5+g4Jh66rDuDhie0S872DxPlycyLo6Vpx0TtlKhfsyH3/4IQZi1AZUmmWnOWNKqRgVxZbLFZTTS1dQ+a35pTPgIRKTAcvnSIGViWHsEXKtQpaR3AF1dY5DqxLTKl3rN3curzlj7WmV4F07whQVhybCTRNIxzRlVacJcvscv/eDf4KN3fzMvbn8rW8uQxqjdXCosAUiszGg3T1SgUqrPWdNr0BWygmn1HiaVUiuEhmS3n9LBwOJkmQyTZZ6i+6oFsQ0FRaWxvReuboQffv4nef/lT2G2Dls0XepfDNmQDpqIdZ8GC0YkySzV90aBuObYAkWo236qArOH8E1+BXCz1PYse6SnYpYW821oaouGlK7aT4cDlqWeAKf5V0bMWPE9qB3qhDbJhypqsUclpFqhzTOt+7rkfMwhgS6RGa5FW2E80vQzVB9ZTWuKrWiRgrrb0jEHMSI9YkaIePrYu1JiHtqVR4rIJubDUIs7FSICwgmKAyXaAnaXhFt0IILtO4nmvikdKIsIV1d3vLp/pKwLtawCMLsJwbBMh4Voo4qybY+YLddoq3q0wbSamNsn3N8/cnP9PlJWiFiPfkH9vDdtbp4rhSJQS3WmHRFRm81MCQWYzs1vSDUw3bKqfpGTd0n8wjOdqcWBukmlyCq0FK7BqMWdIxWP9nBF0EJBdootmp9jZV+zkKLU88qh2mBkZotJoCsoep9O1vXkZ8cr6Ax04Yhn2jpf7TFty/ly7PlFyHkTprzP4Hd+fWY9ByaCPf77lKbmsFPDz7cCRcfn87n9eCvAN5TzGRdhUFtGa+ayv5TaYYyDHu02Tyd2oye0X7Xs1NwBBfFOn7l+10Ci+uW0CHSzAkD1jmHmxF5tUcVLJnuy1j2rzSRu34vmKKFBAIK5ORFN6dn7ZtEvH2Y6Ubq/QdFrbutPc73+o3zv+7/Ey5/5jYitI8rCey1pvy/NE1FpxeaVR1rU2VWi2zV+Z8QEGFvuAUPnimntjmBjAqkkHto1Cak6XpjOwgwUZONMVLe8evwutbwH7QXX15VpWtGa9bE6o/S1DDi07LLh7oJl2y5+ED1CwiDDAZN5mxmv7z8FjNubd1z9XSYHQJZRHv6ep7HouSPxqInYPgn+OiRPc5Ajz0y4RLeZL72D+D4Zwn4e3AgHtKaLpBfIO5M1ZfbG1GaEux7S3FH1/uFTzO4pN+8yydpvDM13NMJpSROC9r5150ABKw3aRLVCqfdYeUVhhW6rR1FE2CDpGCkOIi2jkPA9bnkUDbAWCa28jdZBd2558X0oAvWOuxcv3G8nALepZzJ0FdLkOoW6QeRLvnz4lPX6HQgmnzmYFFjXG3SqeDqUiNxphuUdLtao4nMh4v4rrSmlaFzi5ft9mqboo9Ka+3LUycGE7/0Nta7YzhtoG2Ab2rKNt2mLH0UVQVtkd80JOkVId7jzYfmmbfp9jQbQn2V0tnzbfuxg9LeqISt6mhmf6uK5vo9fnUoidKI7B30x9rQJT7R39nM78x0cTOb+M28GfL762r5Nu1nOggTVmR1bpBBM3Fw6LEPym7Bh522QTqzS+SnuKgjVvprndU9JcPFFWECDEYl0Ro1/MGmluk3TcFVoXXF1fUPb3qPzPegczk241D6ooLMyT27js+Z3Sizq/JIx5Hkdrc+G/5AGpWCyYp4/5Nvv/nW8Wv8qSnWJJJBI+gKUBCMtGWeklJpLpL2+p+gdDcWKUrYrpF/FG+rnYW4sV7rkulhvLyMZ0lGyr01VJhU2+qt8+upP8FMf/xVMcscHdz/PbDgTDm2ByNav0TWn9pqilsgSvw8UmRYGIuE4hifKQWKMRQJkOYBbTRP396/hxqi1hONZ9D01EwkO1dfWgaNEum5XYzf1OxpUHQguoZo+5z4z4a8R8zWmgM55y8iSHuoYIYsudZbO7UYQlo6rPZIlIkysKqVM3N5+hIfoReKrjAgJr/7wLvBdqI0FiBAmE3euEwzKF2z01/jii+/zYvWTrMp7UOfYwsW3tgit+by4q0k6o4ZmghKZQGKtgPT5gbxMqXbwlHBUrYFuPRSRhtk21t4zrarNiNxz//BdmjVKeddhusYtoZYJoq65nm4cBCux1sIsG8DNDlLEo2F065qSUqKtRp1AZwdGRNKkWoRMCqXqEQwifs+HJxbbYmg4a87h4hLXuxvMbUZxjcKi2t0hNb24VPmV2Odbl8ySCTwBVL6e9padSVqezjW786JlBW8IEPa/3wH2TzHiof3nfv6cubK9/ZBnNAWgTm7OVrJXX//7vJrmrX0ungCzxyt43mNP5klwLd6i7neho1sxSf+DlMoy9CxclJfeJ7goGU4n7rXdpd9UE5tnMESwlkQ0mXo4LFl1WXFVmFaT2y7nL9G2dSKl4QVuBmUVfhCG51nI/sXMmjMUEWWqQmsaYe3jDNouasdoZYtcf4nMd9zc/Dx+DVFmMVw0KJbpac1ZuZQZ40s28ydsNl9Qp/e5Xf86pM5InVnpBLZ1BXXmNsDj8nf2RGhwZGmoz9OB53CrPDz+kM/u/zgvbu8o7R1mVmjBs/SZhB25YfqAZyq8DiY8xWbM+sc1JSRAjyIRKa79iHDHnC3FQeXV1UtqvcGs+H0JPYQzwWKYnZrL56kTKaIIM4VGs9oPbO3XFS6+GR0olbC1d7+VEYC2BZB4C318QqburaG5yD4sOROsZzJsZA6LVpuH1nIb/Wto2fgYVfx/YMl3kSac3GIZbeCeD2YbZn3Fpn1JLRPTqqK6QW0L6pE5ta4x84gA1e0wpwlFwofA2XcHOu6TEJo+w8caRoRg4z10WCzyERQNKb+hopRqbNsjD5stL1+8j6ir9N11p6FsEZqHc+KflQCivs82GNv4XWk6AxO1rjBzkLOaYJ43mM5InZi3W79s0swjlZpAmSKhUsNao06uSWo2R3ZS6fsxQZ5rdqprIGNvlKBrw8Y9KnU+L1QywcWpL5c2nlt2qJFl/V8TOniDclIVPzLCDi7evH/L2HY/O/b72SbOABZgUR6+UeeWn8t7A4BgOM5H+ydHxyLHNtoblDeLoNjv09PlieiGqDOYT3oC1/Q9wFX9SZgwi8ty4hSkdGfgElk4uRE6yUGyX9hdEOvB1JDSj5iFNNCo1aVLmx/4/JPvc3u1YrV+Aebx/GJhFzf3/G9qoaoeQsUMloCzxma7xZqxqldACfWouJNWnoRWKDO0+ghWcdfDFQsRduJrgGjKs4UM+xTbIvVzfvjpv828/ZL33/0r4PoRsTVNv+CLh+9zxYpp+hgZlmec/yRUPb8Eab+To8/5ktzz8upjrlYf0KywLYqVxmQuRYoplZl5/pIvXn/Gze23KeWKjJIIjhkEOmZNDSmeUvpxc0+tE7Veoy1WLubMcVJF54liE7POmKhLhLnmZL8tAJDb8h2ozoi+Ru2RZi/cWz4ORr9sTMxTMwcYW1KKD/VLRL+E9oOestjNTD08UGLNTEm3yszjICUyeUY9maaYFir/vA45fDEs3nXgGuYXs8Wq1U+AdY2IR1c0VvWGdfkptM40aTR57T4VVhFW7q+iAXTF/A4SG734C6I1uN3iE7GcseiBekbLPKOFSjoXZ84PNZAqmM64+2RB9YYXtz9PYYWZa31qBdVtjwiSMjEO1lOKC1MNc5luMNu6eUsS7Cqmj2w2M6taUBqtbUkwaK3BtPZuy3WYDRomM60lCMr00r53ayQeS1lE1cFvKRMws2TQ/HGUt2cKyQy+EXyww/ye/Up/KX/ve3qvsh2/hx9b2Z9rO/vnGxfbMwMNjhS74xdGLPBnA+B1tndqXU6U8+YGS2Iy+iUszMJzH5SwRLsN2R3Yyi5AEDArAXmApjQyjtpC1TmOwlmrSKrRPWe7awMET54yYeEU1uYGqxqSmrNrv0m4eqpoXYFUmm1AZjw+3durKK2E1/n2V9D5nuur38Aczmb9siS0p0o2WoR+XbuUXDTiwEcykyDHJZnFZWxNmb/Fd977a/yZ8oLWKjJBLcaXr3+NH776jG999BczTe97Nc75grFVRNzhUWejyhVCg7IBrM9Tpu7xC5S2rK/e4eGLgk13yNQobLvWoZtXTKjTFVsFe/0ZL9/5EBG/wVNCLVtCslbLdWk83H/O/f2X3L34kFoyt74uDliaTDhYYTDYnj9ppHwJsopnGzR1hvv4+D0++eTf5e7FT3D38udp9h4bfJ+tArhYzJH7Mzgw8/YD5YfaXyzi9CNCpOGRAv54aq5mMgqlR4lo7H+0O8J1jZMSDDo1F8FwZe13iZTUmrTw98hw0IKJpyv2bIEzZg1aZnN050rdydLYaNrYNGO9umWarmgbV7FbaSgzRYUJ93NRc61Iw0D8zgyJTvfIIXNfIbG1gwRZYdYo1hCZ8RDLGZGIqmBNlWtE3W9By0P3DZGyxsMw1276w2Lc6tqQAHSYw410smym/VxOUw0T00xhG/dd+Hp5IjSP5mnbe8pqSLJERISEL02pChF2mWsirLm9+wlEhMfXnyA8+vmPM+r/an/DSCC25Ah5GyK/aCHSBHesLgml4K5keoy4P6PF/ttuqGe223/dBQj7TOOI5mNXhb77t+1UNnx+tP+HTPwoENp/N5uwHb7sNe5VeXStngG2bPinO2Pa/nd7I+gVHiIiG+aanfU/0vbYwLHqj4zhqMbFdvt6uq3T5UlNQqomM2QNI/wBfDG7t3snNvnPiKQkouQy09ogtZGZ3OLuAwbbe+5Om0kVqvVPC8KKUta8fPkB60koZUUxQxtL/+pErWtkWjOt7pjne7aPr50AIqhtI3pA0PlHfP7pr3D70a/DaqUnwhmiCFwdbGAVZA7P+7BbB3Fy58Y+csYTbsBMgXrt34sTfsOY9JbvfPCbsHe+ZLbbmNHFIRFwv4CSduQZqS2u//WZOU7EBNU1ZX2HyRQpbJ3wqTgRNzWaCGW64uU7H2PNQ1ObKZ7EiCEDRqy3uOr9aj1xffU+qmsPPQ0p1U1JOqzvjAr09LhmO/tFgjgqCg2mOqMozYSb23fR+Sf4/Itfw3TF3TtXTNxQMSYaZiUvKI/9lip26f8hAWJtQfUazIAicSti7OY0UQxhoDmXPSqhhM9Nmjoy7XGczFKS4YRJQgOgYhRrzNvPedw+cPfyPYr6JVUa9yOUaFLT4dEEbApCP1MqqG3YthqRjo8UhKYVkca8/YzHzRfc3L6PlJeYXHUbvoffmq9HmExAqDI5UqlbrMS14zoDG5psI/9FAWZMX7tfSk0VanP1fQOp7o/RVJl0S2FLYQbbIuZmkRYXNBV99BwfgIUPSgHm+ZFmDkxKOCeK5JFUNtsNrjUsmG5jz/vFZ1I8pLVFLoRcEwkGXGViM89hHpmpzKEyEbTFZWsDMJSef2Pxa3lO2WdeFjTJNPf8iTIy4IGxH5P4zjK5ne9yD4+c5Hw3+mv57Lk2BlxwmA9k/+VDFNLpxbF2Bj4yat6O9WnfWfkAgjxj+Y6ZVMB263qC2bofjBy2d7AmB62fbuCZbR8819d5oW9vUp7wSfAKLdWA2WaoaYuUnjkNc18CGyYnQw1dmhaEmZ6v3vKGO0/kkwAhbcgSntjEZ3T1ebgEastUARRxgqAh/attXQtRKoLS9JH28JrNI0yTO2KF12M4aXnbKtdYvaMVwklqCSNLNTslgYxA3ImwTEwhbx7cPZC6bLSDnebeDGil2QrsBWJXLimF5GKhychdbwbahFKFJnMwkkLepbB/gBJ4rVYrz65Ian4AM3c8yzTVKkz1mlKhaWzy0CZZ7IWUrFw7UCnlitG3pJTSIy+8jbyoaLkvYDHN+F95c4TlpUhlRtqK0gpahcf5luu738j6xW90yVgrk8UqhI+DoZHGWMLPNLMwZqZG35semeOhen6fgANG15ZsYy95FAu4o10m4SlSO1p2kKnuu5FplKVF/g6jbVOrsUX1MeL1I9kQDcoDD/P3uZ5dIi+rhlj6dIyRK8OJNAFxKVtN0fboDL88QFsjbXJNXtny5fxd5tef8d7Ln/dcAnaNhFRdYopKAtvehkcfLBo7z1lgAVL8vDfU7rGyobUH5i2spw/jamfF5keQDVOZPROkPVKmDdvNFzRVKqvYkxvMHjE8P4UC7bH43SgBXqTTnxATLNmOZ10sMvnYCsHorQNFKam5yrPo52DWmXnzPQRjqn7xEyLMGmBiDKGlMpUVq6s1Dw+fJSb0797QamC7ZPTHUIL67vhR7CGXt6ly/D8+O857zk3Q25tczpX09Rxh/RuXcVwxzjetSzPD8Ff0Nzjarx9zeSKZUkh4Xbq3EK68t1JCvRDE1nPkLyFmnbyZLN7JEcuvKUVKZtVZHMwkfAAakJe81BpZAZFgNuAOZN4SSISGzbS2ZTWlI5ZitkWYEZR5421VJjK5UwWKKLc33+Hq6j20VVprfr1wghUZQJNp5IkSSJ2BJHr0sMVkqi6xBaZehNH+w/GPhZracxQCkVVw8QXp0RU6YaygKqIFtEYleevgcmL7nhpyRoAtBDUIvo9h6oDHmvS7NVxK9nl0HpXrlp7yuEq8mzjoGgJXI1sHlWbS77jIHb/oJjKkMMCjVkQn9ydhi1IpvMDkBll/wnbzfa7kfZre8JovmWisW94aGPkDxHx/BciTHLvtz63vJYqh8wNNoUw30Z9c+DzwGaFCB7SLc6QzrkyKlCDX91txMxHWM3eWcsW7tx9TpWAyw1wxHrC4hj1t6xA5AgwyT4cnCwvJNvugGwSlSmNV17xz+yH39w9o27jPhCilbJGyRYCintfDI3mMvD5cbIVo+PbkxUjNTXaew6K4qU8bbfuIaWV9vQIKc6j8tb2mSgtF2APb7Reo3ftYip/XBGl+HbifjyrNkzAFaPDBOsmXiI7wj2PddIuIRL4Dl0RTSyUlhJMA16rbvu96aoUQNJq5y+vORXYUTI2ZRtMHp4BPEOrz6txBRN3F8TtMaDfr3vj7m7Yte9/biW/2KzrBj+LY7qu3d9To/cd+23s9G2WrMwPbkc5PPLv/zO7ndvDM2XIEIOwU6eR0b7yn1t44cHY9Ei1zTONwUN3OfJ8xZ4zf2OHvnZM9c1KejG7ouQwiRt6CYDqD6GyBtCWXHeQU20WScSQxTcVRaArybvpez6LayUtpTNOTXJBal/pTWqW457Mq83bL1eT22OVGxAAnmckxQggxJz5u/3yXIjeoVKpkf5IYabxDZ/4kc5M0mWQooAVzXdJZB4Igw8NS8yNWg/m08CBvmGzdUz7vvkipUsDKBgSKVZTXbPQzrlZXMF+z+D3k+tElfGzJKmfa3G8UI6//9edqtBkmFFsYoo9O+5q7Td3rz+y6y9InAPGfmSgrrxfOR4Rh/0DPa0EriK7cds1MqTPWXmHzj0C+x6/+8r/D/asf8dH7fz7vf/ybuat37teR2RFzCsTbsNhXvodtYerhn+AMxef54fGe1erGLxXKaoYt7SF+sQv6tdvBVIzudrPsgwC1BpWV30OgD8EYr6h6gzaX1tGKTZvwt6m9LQkJuSSYTmBlHiorVUDdj8PMr21vc2FdfoLV3RYz9xGoVVF55PXDD1nXKyZ5GSDKdS1qW9zPZItqYVVmNptfpemW1epDKC8wE6qsoF0jTKyv7/AslxPazCV7e2T78BqbtqymG8zcB6hWD19t+gCaKrqgI7JkO+xCCPFIWNPKsK7L+tLPhu+pJIgWF7h0OLGznr0uUlsW53MEsAE0GC/i2iPdz1P3S2ewjAR+Tz+95P44XldnTkfKcVOE7fzc/XL/707ZjvS/4+RO9nYY41HmuNO7k3176rOxr/tmC5Flbxx97djnxxjpqWf6vhjaG0Gbf0oKIQelL/MIEPKfI1EydmYs+521rP98tM0ugDN2AYqcbnAoT4IETVWztr6J02PYijufaY8BlzjwhyjHZW4JppmbzlO8dqmbCEcqwlQrquqe8KlBCIKSdYv5s2YlsvH4jllNK8zcRSl3d0eVZmTSn2zTedcWbVc0WSGR8Y+4Etp7PJgRQsSRMBz3yKlIapM333rUQRlAT/ZDe1fMhGrpEe93ODhmykqDGSThKtb7JmXLJz/895FZ+OmPf4GNXe0fo2jXnd2iBzjoKAujx1xC9FkFChqSbEkmmsw2Zivvxei0L8wP3mbZpYOxF1UVqRk14l/mVURO4RMsNKgzRkXbCns0dPsDfvXP/ItUvsv85YZbKl9+/8/w+Q//Dd55+Vt5/1t/KXN96f1Il/yYjIKRDoXdx8Yi+6JZ+EmANmW9vqbUqedQ8G4ai8raFqbEAnhDT0HmqFCMMT1yHolZZ1QbmfCJGg5ypboGZAQC4tvaaJ73wJRRdS6puWi56n5+mnm2SomU2X6XwiPFtpg+MD9uuL69dmBC6bvE691iCNO04uHhB7z+8pdo+sjdrbK+rsAKswmRNdhE08zy6eORWimsuLq6Zt4+eGimQpvFD4aoR6FIgsI9gmm4o2zvj3QGmanGA2/v3LR9jIHug4P+uUWdEu6MkiBl4HhJL6QtyE8P63qyHLxyVoZ/g3q+QjlZ15hLZr/s0fTTeIanxrjP1J4KKz1gkJwCRWeb3SsLgToOJuR5c37q/WeWnXfP1XMSiJ0GlePvu9O1R5yfKOfNDcnJkomHZ3SXL20IsWMBB7sINthUgVLd5m26MH0xc4nREiQYqLJtM4ahOntSHsAJYyHTzqZKHnP7eSlKLYWyWnuoZMcIueBLngTrnt3h2GQNs+rSpkQyow6K8rlMSyPUUoOZLBIzZj0Bk/QnY65kAQhmM8IcjOgWNSjmtwFiS1rnJbMfXQqXMDeYGJUV3/n4L+Thi1cs11wv3NFv+Mvre3e3k4QOtpBRByxAD7elL3O1EOs+zk4lFvBkwXAW3wT3FcndhGn3BTlKZUbUK4aVDSqNMvslXz/x0U/xw1/5Am2foNWvQC7tCz7/5N9kffcBVy9+U4Cy8M8IQCmdGTlI0DABZB/yzgHf41NsqREAEBqUgGqx52JlPYOyDf434h7/JuoplkXQeRvq7jlyU8y+myd1rcls7jBoxZ3lutZq16Thmp7sf6RjzqiA2IsmjVa2KJ7uuEo4G5pQpfLey48Al+otHFOTGTrIqViDq+mOcvct2vzIenoZzxFap/CAMU8Y1u+jiAu+VvWKYrdQKhYhj6aF2V77PRfJjDIsMec1/GLCegChqbJmPRpGatCT4VwshFA62DzYV4MKIsMjLcCKBJ3LZxeNBAvo3OeTJwn3frv7zy6UIYZ8lkkeq2+njAqO/WeeqPawX8uv+68eZScHc7E89Vx19sIvnvX48WdPjf+JCk4z6UMGupjRl2eD9R3UY+Oa7DdxFJQ8s99PaA4Oqj12FEZtyFfVJHQnspS8CHW/c3f81kWlWtcBuGNUn9tgUlbDycrCe7s5U7Qk5nMkYQnGjwGpuVBUJXwSwmk9HPq0Z1UMwqyQt0e6E6UzJudNG8++ZoLEXQWIS2Id9BTP5uaSi5DJeeg/nYBbMExtTrXSoa9YLsCyY7UTcmeiiGLzK0w/p203lNV3WF2/49ccBFjpUr0tNvOFeDXgEaMwzxW4Y31zy4wngVr6amA15iUzJWZGRvwzBCXV56GpSYChizd4EuBu8iDNKNmpRVOSoMHMJb8lQiD8DWzDMqSsJzIvhi3aIyIEae4vYgLl+ifh+kM+rN/i1Se/THv8FJ3vMYMXd+9ye/c+c2ihYJH0w8WNHFmpNZcDwqu9CD27nYziKdp9MKyvX+lz4ZAoHWu3YHl/wsJRChPSGqZbCu4zI6EpKFKg1UV609R+iavjxcGL4ioFsclNMcxQMiRR4uxs6ZooNhHmOLn7ZTcpFZpGeCMNtQ1FVtQ6eRhxzJOw9TZtoqx+julqQlXc58GUvL2zmHVm7yGHdI1XawXkBg2fB2Qmg3CkxvqEP1FeV21xfiraj5EZVAEtLO6VFheDm+OlZJIZPnmM4C5A0d9P4u7bpL+84NdjP/dK7uMDqXbn+UOtqv+1SKBmR+o4VV/+Lkc+ewMme6yRfs6PNNHnbBdHxFeHY/xx5QFIena2uYGE7kybHZ/GY0Vzvezw2dxLKZSkX9h+dMvZhk525EiExJO9Hd4erhLyD5KeDTU9UdV5kBAX2VhI1l6XeohQSWagWM20PhkfvddqHEaxuNxFthHPfw9MFBVECi0YcLBhDjddeIymGaCP3hPfeLNDKmcl9AUzVu+BRrG4nbEUH9ec1KiQFwxZ3LzYK4kNkpHTY8+0S/AuuVvvq3bI4zYIQyMaZJoqP/rBK+5urqnVHb7AM+c54NlLIb1D+FLPumz5PLyZq4L438y9xoultiR8A5DIed9jHPydngir9Bz/bmrIwyhkWmYZ+iadtIxWw+WzU8SjS8fRdvqtLJoUb1k1w/Qm5PbP593bPw+xB0y3Ll3WK1q5AZXIUinYSNTiHggLoJq+BJnqWgdmlZJoJgMa53nx3fA1UtUOdKSYOz5aI2Jwl7XROfZDalxSivTUyQLdR0aKp0q2SJTkankhM0BSXIMg0lCbafMM0rCyCZ8coxY3pWhzTqwlzSEOwx3UFbCVA/A8n5FozOe7ILifgWvYAgxbAPww7Ps8tX5pk69cc+VZnACNKIVpqszzREv7Tt8K1gls/zvnPPahCB2cjHe+9DVOwrfHbCX+GRnxfiKr5dld8U92njpkkgfdtb51977c69DBM8cfPfhujzMdes7vVnAOd5wrO1qUc/076O/zWhzZwwEjPTUHzwAB+wqk/VeP9e5wBuX4l0frlpSeludPMN8jLJHccWMDJ4f/hqBrXEPZ2zdvCt+eyJOQvgapSfBGinmCnUzny3QPCKbu/ZwSXGaCK1QqNTq8QltBqvLYvuDh9Y9YTWuub19G4piE96Ful8U+uWykdDhbzAXjUTZN566CyORSqV6x5PMPO6w4M+/aEYvre8IPoksfhkuSe6KDQWQdLJQaWhHN9DTZVvY9VcUC5Yp33/0O87xFpitmjZUM1GfqQGxxdtBhH8owDouxL0QzetWBravRB8ZrGTPuDpMVC37m47d0ykvKZ9YJtSNv/3xMDLNQ4CT21g9PanOWYssPCc1QtJiRLK698tF6WwkigCaIrKmyQiWjTCbmpnHzn7+mzbq5ScJhEfM8/z6mXHuNe0Uiu6aG2j0BcNwM6SAyfRTwTKMQAKQhreKmDNe+ibTuHGfdCdYXxdfY8Ex/PhF+XwGIiuemwJNcYTWmN0J3ZabNDzR9JCN2PCRxS5GJWmCeH5i3D67yr3c0qTtnxNeyUMva50RnRJQSIcTNZkQmBwbNE1OVsnIQ1FpYjHy/N3NNoNOI6tpE8daaQlEPc6RsqWHuE8uIpj3y7YvZNQo2bq1Yj2XzLM6KO0yH3ZIuKgkU8hk78nAC4v3Pzpd0jF26dqw/T9VyWu391HunHz5gTHvm4NMvHv5u+98d0aefcpA8y9/3GemZh091+xjzfzZPPdve8S8XDdDe92dAwX47dqzhU5qHk/176oHn1fNUXecdF/tB9lzqnmwmDoUonsmssZ0/QcpEsbUfRjH3NehMww94sy9o+or1dAd2x7q8hCuodWRuYSc3xS/KcVNC3sxXq4f8pd0cDT8AQnq0TKtLSByKyBb0RzgxvvOcAk3oIYMBBjrrF2f2PslJmCIzIcHopQWhx++3N+tOXMlRPcWvawmc7XgMvKmwWk2sVjCb55ZwM4zR0/zacvlR9q/7eAQT6ShWnMEme09wIcGFJdqQQctTqs+X5jildIktWhm0N4RkPMpWtkvoB1FArISd2r+X3veDrdm1LoSZIfMnaDjeeZ+he/JHYi0ooZlKk4mvVQdF+S44YyIiWIg9YvhcW/peDPs+fRkw0ARoXmcJQ7iR/jgbJplhzgRFiXwMz55opLPnjvlIbABD/l1rbt+nEDcl1gjjy3TkM6W4+Srze3rYYMX0KjBao7UNr179gNvrK27uVoitQ6MuINpTWdcyeTIxddOFip+3jKKoxWAqDprDJUdK8b0QVy1LEZ/G2c0QIoWpVtrsc1bkMdrcdB+I3D59F1hykn25am9rMey154rJRgd9BGju0k6ud2qeBhCxU4Utz+1wzb1Qth0m1wHibl+ea1p4lor6OaXjsFFtLUcaONLOsd/7kd8FeE9GUDyn/2fHfAhKvN0zdZ/q0hvO5ZNajv61vfmYdys4nII3AXQ7743f7zoGj9+fNIkM5bwmIRi1h0V5C355Ch6mVwpiW169+pOoGh++vEXtlp6RzlLydP+F19vv84NP/zjvv/MdPnjx66FdcX3zEmPD3Fxt68JgAIZwpJLMgBbEwSKaol/fnN7xwQyW3PxhQuCBTz77EzQrfPTBz1PLCtRT5ajQGUGm9JWuzlxCHnsuA3ceCOl9okhkfAutSScxA2HyPssOfZktIwBci1EyYDsYl9vD8+nBsXBgYEH/ehhfZkHEwrSAA7nS54pel4OwrH83lFX6f8vGj66SEp5LtjlPQWglNCvCACD2CPqeyCTdmz8Bgr9T0gF0WHcBZgHCzyUBgOEZDMNbMABUJm6Srqa2BGHjuMN0kwxAeh/z/3RgTP+ZnD+oRalsqDwi030keVozN+maFddIhfdCMuqsu2t36JqmTESFpX9G3PpIRrgISGGa1lhI8O48uQmOVCh1xWp9zcPjI+vrGamr2BPNk0HF2TKLHAqS4cWD9J6mi4wXtBkPlCwQd0RICY1cmfC7I0BM0QZVjFoFmmdXFGb81scAjTpqBoctsccMFiJmy1d7TPYs0x1KkULLtM0jv4+O7BPO/bJLaGXn90XjmM8uozlVxnYWZjcy8/MM4mkGIkd/Hx3Kd/oytjtqTk925/TontIKHCs7IsjOHMjwxFN9gn3w9uTz+ZUtpuPls9PP/7lUTshg8d2uPwX7+47zZ+iJZEqRka4Ty2AcWrHmSvuKsSpun50Qv8VdFsYiOGFUFV5ef4sX33oX0Tva4w22ajQWp0UjJOog4g4aCqQzoSWxSMaUhD8WV5IxhrOcEOaOG779/m9lq0rTNU3WgPk1tfFuSuouubdA3jmCDNN8ZDtvqaVSp2sgIjVKuFSZj916xjxcfV9yxfz+ir5eEaaZDNclXM/c15MW+UzEeGNMB4hzSCOM9rG4NK2eolpzDM58W1exZ9+SOyRz22XmCSUyCZb19/J7Z7g19oKqhM1ee+bI/eKYypY/NPeZmylMPe+hr0Xmigjny/5vOIbGuCKugo6g+u+JW8I3QWekjz9HEWAp9nw6rfa4BoPRiwObQR/4/PNf5YvXf5T19S3vv/cbKPYCU09Qlfk5ElgZ6QnifguuvcnQYa+2iCA182RYB0uaGhTRuBwp9r4YpvdoE9ZXV6ATNzfvUm+EWlfMAYxqrRiuSVDdUqVFYqMMdQ5/HXNtirYIyQxtmKrPbYkQ1yKexMgin4XzuBLmPr+JtdDQtgWZKVUxzTtb9gX6PGs7H/a5Y3zs2Ocnyggy5nle7PhnmcX5Oo1dwH9wGgaCfLaqvXPcsSsLAJATc3Kyyn0eehJw7HKMXewuO4/tvDkCJPaAxBlGNTR10Mcd/vQcIHJ27VIqS6p1vl8HXz01hqON+o/juo7nlWe/d0D7zwOEzr9OtPEcgP2ET8LsRC6Qp8WFSbUmITaaTNzc/II/LSv35tflamMrFmrJQtMJrHpYlM1ehwYRV5eKRNzeKxAe2nEF7yLegNniJJgmAKzfZe9Z6arHnlMigcvKGWP1qIbFIzajD6CEc5gWZ9TSJkzdNlvKA/df/mla27C6/fXehyB2GbLmMp0E4S5kfgHpjlqLj0URt3GrzeGxPhA0QvLPPlpKoAlcQsqM5vKq653zOKy+4bcuZoKkSTZs7n+E1Stk/TF5wZZkgoe+ewYNRA/hZEeI6m6NJqmW8U+NAG0W8+vve/ZKZ84ttALVoLBl1nukrDArqBh+QddiJnB7toJ4WuPMhInqsg/S+TB3hc0xbg/FM2nAA5v5C6ZyxXp94577oelJc0s6qUoQwmT2aOnSsABSrljfvEt5PfHZj75P4Y533/k5kBs/E+YSdon1N227ADDaLOKaBjW/Gttk63klci+rnzcN81mJVM+uvWoo95jA3DyroBR3Nmz64KdEoG2hlGukrANUCpjfpqLhX1TFoCjNtqj4HSF+SdqElBcOJEru0gS2M2KNgoI0fxdF25Z1De2jKiU0H545ca8MWpUFRX+1YuZns4RzSDriEjtk5L+BI3f6NTLtYx/ajnT+RJ9HXpqg9ch3eci6s9kztSTDq0N/clRnOsPeM8NXCWqPr8f5ULz9eZS97w7NKbJ8edDrZf16d042fcq0eXyMT4GCDO8/rpw4AWbfZv+eBHenn38aJI88gIWfDC5i+5qvY+UJkNCwTNVaJ5ckJZIWpWc3Alx3ma5fnxtMztW/LL9n3JIAqXI3+oVDg5hGD4PsH5sfTKkLdR0mIgl3KRMiDhDiAygafgi2825TzzlgMiNUSrtC9Ba/JXEThFLDErDinbv3whEsjSJ0dc4CPKxrUBwU5IouckFKUXJwYkIyNOuLWcK+DukwOFRgLOGIHT3nA6kBSO1CfFxgWlU+/+IL7qb3EJkCUGWUSk649flPS8oS5UJfKwnAk+o6Gb6UYaa8D5mZIeLcRSk6AY377R/nqgq39dfx0K6x+oiwBVXWYQtvOvmek1ht53Dul1LC6x4NG34udVLkGnNYWE0rtJlfKR1OuGYeIulOhL6HLfIA+Jo6wEkiZVLZtsY0vctPfeev5OHxS5QVrd26Nkm2sTYtZiOzdlaUCb88KZxaRSml0tocEQWxDBLmiuKg1GyL6oa8ybSZoU3DadH9XXwfiONvbbF/E3DMntwz91ICitnCfEBEeyRwLf5e+GPknRGmDTTvSAGzitoG9B6zDVIkEkH5DZIWPgypVJNlc/R1Ol6+inx2giHh525wiV5A27MqXM75fjmUkoc2dh48fLv7KY9MavytS+Lne/kmKvKdcZxT0+++tQdIDkay0wnZ+zmChkOT0/M6Lyf/OvV+Hqj9d3af348E6FxlB+mc6eMT3f9azBe5/2zno4Nndub4XJef6NOTdzeousRWrHW/AM8TP4ckNcaV5y52h8B+QY4ZbtNcGJn7QM4dUPS89CFJOfWfg+ksiXwyhC/bWpL30AmZqtvGS48YUA9RE2PJoufEt7sHFqXKBilGseqZBoNIO3tb8+LFz0Jc/iPFoyTMiERM1gMevafJXLzvp46fE8tkqOGQGSp9Gca4jDhNI87tfU6XxEfSmc4AoJK5m8/Lowo3V+/xTn0ZrpvzwNgzIiOcLfNcDadnJNupz7HwbFvqiXGEdIkMt0FmZsZWoW7RsvWdovf82vf/CN9+b6Ze/wLWCjJt+PzLP8nUtrx38y20vI/phFFCI5XzJqDJjLOHEqubGpIYTxOEFbWWfuGVQE+ORd4mmIArpVzApEQ0SGGeociaZo0ta6g3QGPWhvGI8UCVGbR7EwS4cUNdLWsgrzeeMZ0pQtxs2Ci1eHtqPatpXnzkIGLlmjEzdFv6OVlSOWsw8E3XfoDf7yDid3rODaZyw7SKKCAjLrEKf56oy8HDIzMbLPMuMFPEz4shfnOjfs40Nde4UJn1EWXTb8R04BtndmAQXwvxPFqcYe1ZlnbKG7X9nGffglE816/iuSXbeE61CxN53kScBwhvUXaACvsY48iz/+Eu56bsrffBQZ0jvIzzJkOwutmz9/2TPgmEFAjiNmN1xmkh+WRCo1Kq38ZISC3ddpsEMp3SQipJ725eI6VBW6M6eTuiWOSRFxklm4TxfsW0311voS5fHKIWFCXh7d6wtg1mW4ZNOVNk9jSxVqhWmJhp7RO2bKmrG4pdodsJk0IrzSXW9IYe1sPPWcbCh7Rs3tdU/e9sAHM9TN7t4Awk/CloC0AIybhFLH9JUDbmFB/g+JhPgp3xjpqOwuPs1uW8Y8DCMc3DRsuwkzPULH5itDkyXpYaVYdYFA6SqdHpkQq67amqF4LkDAkTtHgmz5fXPwu3X/L64RNe3LyC7UuKXfHy+orv/vIfYTP9Ku9/+y8HuUUipDbVHLnfElSmOWppUJb5QHBX/XCKNU9EZKogcR2zhY29R1qY9xUwKnW1oq4mTBWdN8y2QWWD0KjS0JCg3ckvMwZIeNeH/0trDpSlATNz2zJNhWZfMrcNk9wgcu2JiWxFrUKRcNgUQlvmd5RQXeM3FfHQ2tgLIg0pHjaJztS6cgdLVsBEKRNpBmmaCdNKZEf1SCFtLWbVoxdSQ0ZemjZvPEmVbPz/9DOygsmWNCMOfqmLf4aOe2K3jFLusoyyfLls6KPFIHxxCBKWzsWE9uJYo6frGn8ZXH13XuqgOnneV2Siu+/L8Pny87gD5Ll6Tjx/Yg064DjCwMaUyrb7zwFA2e9C1/QdNHr67+NY5s3neCfS6Oj3yy9Bpnb7MbybfdrXirzN0u8plZciy0cnTTXDWUnReX+Mue/361iyGh+WJzIuhkRvhqmnjHV+sHi19xnsTnsp/RMq2yAGEW/um9Jz+Js1Xn3xpyk88uLFT1PKHap5z0DcpidObCSQUOkmi5i3MQY/JHpjzPqYYKQhTEGwg41aYyUzqYoXlK19xo8++2N89uoVP/WTv4m1vI+op2vWskVlGyGaAxOP3e4MVkJyT+k9VeB5oIbl7JJ2aFw0HcDaYgsbkgMtvG4BIllGU8dySH2smc2xVJekWwNwSRL1XP2eeTAMAaosPg3L7neC5HH1qrBeh6aE6FeqkxNUAGbKZvOIYNQyRebMgBD1EbUJ266RMoO84L33fzOmjRlDp1eITUzzt3jv9if50ad/lHfal9TVNUaafHwdY8CLtkUTMPh+TaDTEDKDqJlHUVTZUCdhO880bf0GxjhmyDAHuXcwN0u4v43nZZCIJCkmmLqWqvHAEqEQ2q1M7iTuQGhsfc/rjG6Nxmd8/sWnvPPyW9QKIje4Xd8vUOuENRww3STi0j0INbIxenjjA9g9Zo8BqCUcgitVKpQpZsnBqdqM+4L4Zw4UPAeFmDsgI6HJsbx5dEOdKqsV3L+2iBZyc0/PoBokQ/qaHdKbsRz9Pjjw6FewMLAjRG6fAeUROiOtHWdv+cXgM7Hftfinr815/HJY/RsxFFn6ApgtEuK4T59sr7c5dvaAtb9Jxw57+kbzIEd+i/N2rDsnuvxmbe6WHRCy39az1DJPfH3q+30Ader7EwChC8WBIrrR90R7I9YuZclofKw8oUnwuGYNZ6OUNHG3JPeIpoJYT7mqtMiREPkDOoENlbAJIpMzIpSb1ZY/890/xu31S5AJtQkydfPOaZb+M9Pahs2iEx1nAb77F39Oc2Im4wznO56q1lAn41pY8QHfeue38MHLR8p05VJzeaRrUkygxKUvsXOEDMnMiYtVSBUrSdh2If/S04xeWBBEj6HvVx0zSHDhF7JzqDp7DGneGX9UDAbzvHE9RyaPGkliRoMAQ6+BDKckaIlnzss7KySaMTpc6BRIABPhanUVHvW6IwCaFigPVBHK9gorhY2soN2CzLTymqaNtV3x8u6neXj8kfdJIxzPfI4zJLYj6pirkuBKFStuQjAVBw0JHNjy+ssfsV4VVlcvPBIkwytzfgTfr5nqWxvaNmx0jjwTbWF+tEjypDRpfkbMUwv7vIRTLKmVciffWvAsoNqoXHG7vmP7MLN+6X1pNsd5E4wZtZmS0Q0YwsbBWzNcQ+bRBRPulOhH0MJvY4XIFUKNKAyfk1Ii+6TkOZVlj1nDdKapUeQapVLEaO0Rs3vu71+DKhFg2U11aUI8Sqxs+H85FsucD38DPWxyjFjYl6SPln6sBoQuZ947QVgPAX78UXZO9huV/Xl523oWRv90DccZx5u1/ONKu3y6A5DU6vwzb1F17sFn9+PrLEc2fnx8fsp3tQkjiMxyNMJM3AStOh98l+WJPAnBeG2iMbuPQalxA2uL/P/mXvZaKbqiFieMakKpNZyelFo2NPVb56rc0JpLYevrD/no498AcotUoWh6cIdqWHKCnCn5pTWhoYikNq4dGLQbQPqn06XBqENaVujsvVl40DWker/VVphW5m0kbAovb7PJQ8Yt1fmtO80t6u3kyRK26IxJtyU0tDvS7QY45fXFi14WJ87x5JgxLe3sSRYytG8xPUQYKGOmzMxmmGGFC6WUod7UACzAyvrvXn2J2zetI9GU2Med2YlymQLwebbDntpY3VO+yDbmN7wLilFlYpJrD5GdGrW+5ONv/cd5eNywLZ+xvn6vmy8y18JSJMwyHg2zJHWSju0sNAoSGpQvPv+c9z+8pvsu7AGpnkeAfNdC2jYff0lG7LZ6lZm898Q1aA4ONBIhZQbTEijL8sIvM2pZc3P9rkd6aKPZQ0DCEjcfbjB99IiBEtohfQT1umsVCo2m265eLGXlEEY9C2nxCytwLUfkqBDwXGUaIB+P2mmeoMkiN4LqI0Kh1AmTSmtu1qg1zCma+UsADQ3VMSK34Ownia0Irn1swzoETh6jFvbLTvW74uluf/ZpLEfqPCbN9f2U7+x9v9/O/rg4//3ud6fQy3LWns28benrUSXMkXoWzQWHczD+PszTse4nncx6ntPj48OyXteRr4Z35ejnT9e/99LwTApGO2MYfp6t+8TfNv77xJh2nn82UPFDuL8mT22ZJ0DCIr0v9mbFLw4qiGwxLVhb4wlxHjzcL9WaEJbYmcfHz9ls78EKd7cfIdwgCHN7j6u7d2imSPPcBSHOjBHpcdqtS8fO/pwUSY9n9z4vqZAMv7kyk9Pg/gdRpUeNz85AFaQmM5cgmpket2LBWGWqFCnMbYzPt7hoJqV7z59g4rdFStYXLMaCYrmpovThpV+F2LGVMx+bWq9nWRu/i0ECZEhJe1smAnL/h4XpZfrjPNGZjCoD/8pyCiRsujsENjU3KdkG3LEcmzFS3U7Qe58k7s5o0GpEK2xDVR9aEqtglRKMdWOCcUOpjTr5u2qLf8mSMMo76xL+MmLJHWN5TZA42DXh5uYdipQIhXStQM9R0Gcxh+4AVWAxI+F3QvgcuNOroP2a7X65VkQZeI4KD7lV3WDMNH2gitHUaEaEP3rkgdlESd+D5iBZMxQ0RWnZIiVuudRFc6ay9bxSCeN06+tsG0QnpE5xwdPs1oOSmSNhO7t2wdqGEg68ta7Q7SOZBRVZU+UKkwdAKZMRw0UzseXoMm7DzjgDEA6lIMhMoyOz8qib0yhjh3+NDH3vCO3adZe6dvqx18SOGTArOkZxnyDCJxUadvz3Yw08xVQOvh5Q25ukdj7Zzv4gbO/jvTk6ABpnytl5CFrq3+0hl6P7avlwP9NmPi/7gzE7vkZBpk/tkaMAJsYte591WnysoSNzddjkwhdzXDvauGH+k2KnAPEUUDgLEpxwTlA2oBuMe+Z2z6q+63HTAloMbSuEDUz3aLtyZikGto3L7LaUqVJsFbbakFYZiaifeFWNW/lii8VAJVK+lkzTmxOQEQEQufIH5mS6mCZS+jfwFMTBSAcppAs2kbVPzAbaoZ2RIxOracJMaG0bE+0aBQiNAZ4+ejZ38IRRgzAcTsveS2TzTTOILe9kF3Z2s/8/fp+0rm8QG+d4X9OSTC3rC+bd66+DmLMQQhkmqj87zM1RkNCjVRysdOI+jGVHareMKIkLoAKoSKnI+g6plcfmjFgIINpPa0ACK6RdHAlQQgLEZPKOR5sJq/VtTyhk1jpj89sQl7gVB3ElQNfioNoBrQ25s2xZJ//O51siNbCS+96deTO9tNTU1ED3+Ew/m9hCBQ2fgxZVuE9Bs3CWLHE21P1bckbN3OpQbU0tt7T2gF8N7fuwyERTdwYuxfc3zaMjsAazO3mqVpArv7NkArOCztsIuVz2ymgfPsYY3oRZ7Bc/TnKcSe2VAZ8eSu/PZsZHe/GmLxxt46yfxN4cHWU+Tzb6/L68VRlIU9a5n/RN7M3n6q27Y3Yw5n2/FdXdB4JyfD3t9398Ps7g2Leue+SDyxl4i/34xPdPaBJaSFR5C989n3/+XT58r9G0MnGHsIb64N4KeusBEKrkvQmJ/GtZs1oXl/5KRVteXxvSbl7x28P3QluQzF1byMLJGFPSC2IejFnixjovIV2TSYySeiVT2netXiRjT3WbkopGnS2SAlrkT/A6l1DF+KdrXRLhxhd5eCQhUrTaw/NSMvE+2c7zfVHoURSWnDqeHxgrXXJeIjGylwv7G3cYZC4DIi6+t2ipmbDezyy73s3LPFqejFy/8ANwYAPW72CI9i36rst6JXDMWH/MaFS/VBH3VI9Ewf5uT6QVa9bHbFFVzldohXwAtJ5+OCWLDPddwntl6Gf3wiP8FCzvzaBnKC0JCHJeYh4KEir7OcxcBb/yw+fVHUvz/pESqc2XLa3m5rgEgnXKdc78Jb5eqgYRpqwtojPCD8NBzCZyewWAmhtQMV1RS/VUylKoxQG/WHPNYQswKSuQwtyMOpU+l5j3v/d5JI79qMmyV0YAweHvY1kAKMOaLETT81sYOxLloBHqRDUddHfaOU8q9/s0nuBT0vabkOvzYz4DDPbBw4nvTn3+tk5+Y386KFxI19H2OnM7VefXhlieql/2JnbYom+gVXmT50b57jBjLp3J72s1lrKrLTn63F69O8dgaON4/afLE1dFb/HwQidgVSbWqzWm8NkXv4QofPThX8BsHr6o7QqqeuY1g1qEpp6JUJu6bbpUWlxmVGQbIGQ1AAYLoiakTTcPoyft8at0k+gLRHY5v6nOE0U74TRdQgp72tsECxbX+g5pc1WjjeGQd0fAOAklTAfOb6KdvO9g0Mv3exzEpTyzDMf0MMYS10H7mfL3PBGOLmxJcrH3NAZJeHv4IgGerO8GfydTMsbpTUZCPj8q0tn9fsdr1mKcARLiwqKuumBhjim9L/kszMPQ8jIlHDyYuQOeM63wkVAA3U3bq23JUhhzYeAptRPu5KVOcQo81HDpvUgCtByfscQ0BfiI66gtNoNH1IibDOJWR5FFs7BMgAMeazN1ihDevoKea8DHn9qcRqkKbDGrHjq8ukbNbf2qW/LOklKENm8RbUhx451HBuEZTNtMLc0zNKpgVqhMsTXcf8BDOCO52aA2daa+BQOdjVrdjKZtBslU1Orz0rYIDZFI/qTQrFFXfkZb84veLPM5DMig51TrRGlgnaeY3t69ASMQPUZdl7O4S0izPbGFofvSn+FUe2WH0R8huucYRx7RfUa8L9HuEP5jDCb/OTUFsAgNO/XuPzN+Ps7v/vOHoXNny8D4pK+FjV/HXH2zIGAsMvxzPHX0os3OR8/371AVYE+sf7a3M+8n9rwRR3Rssfug7fXDbLc3O/0Y5n0PQGRDtvflU0qO8+YGwkO7+RXQIte8vPsO2Iq723f49Pv/Hp9/8sjNi5+l1A+YpSE6IxI3RqogNoVwHT78BbBGkRmxe4xg7JpMe7nIJhfQnbPcucuZuxOrEkM0WyG2wmq4KKZ03UGC0plHAJ68lljE7btm7jRpET2Qqux0VdsBblJcvdr76JRAZBWLKBiFYxqAVMlrMvISIME8D/5S63FCkkx/36nuJASVrCmJyJ5od0LvOigOOlDyL9xfIYXyJdQmNEf95ITJZqx70PzkPRJmRjMbfAAyIdQyZ2mlyRwMlZDUc12NBSQY/bN94LaMzz8rAfA0zF1VvF8taivmNyFut19iPHB1tUbb7bI25qr7eX7k9Wff54MPPkZkjTLt9CPb9DDeBmxo7ZFaXoR6X/3WRPEERCX2rumMxC2d1raUsqLIFD4HzbMfzhFiKatwIBXaHE6aVMok7m+g2plVB8kJ/gSsGVInkNAEgvfJLM5ywMcAyWoG+ojZFL43DmoIM89RZmew7MGdTbqzdm9aJBhBmxtdtbvzgJ+v7l3yJrzqWJjFN14Owc4ChE705di07T8myzk4ABBvPu1HynIu+u+nUNZ/yMo3DnDMzsyO7fplk4LPAC53H3/yGC1a6qdX5Ym0zOIZ3bhCRf2Gv7ZGxbhd/QTXHzzy2ev/gM9f/TIvXqyRckMpynZ7z+PDA7fXyjTdgtXIvhhnVRpt+yVffPk9bu9+AilXSHg6WUAv5/Mu3YlVl2s0wjHLomb2+w8sbh9cGFEJBkM4W5qkQ1ZIOqk2lsinb2Ah/Y63EY6MZZnMlJo71Q3p2FjUm5GAxmpntCRRNgNCk6BD3dZzvjhaDLWoDbYzlw59ZV2IV4+wCA/1xZ8h/s8ICEmJjD6mI1CEJCC70GGcB4tcFrnREkrl1cXOmDXBQqr1E5DI0i+6RiZRs2ts3MdRQ3sVzprmmo+SiYj6mgRcsnSwzLU18vprzE0RS09CS9CByuKN32tMzQUzIo/88Ae/zAcffECd1qQWwgCxwlSFm+s1PW9A5g2J8ZZS3Q8BRcqGh80XbDYzN9d3ESCTwHToO4vmRUreSRLAxxZzXtzTHAErmVp7dom+NZqFz0+JOyRC+5PZU0kiEam1sSHbI9bt/h4vERk+pVCqef+kUevKIyI0gVrO3SJhFqkR9bRH7XK/jztxT7TZ3We7u3X452Q5ZQ447MOxd/eA85lnl04d6+PY7jEENX582ObBK+PfsvTzLC87IT2mTLVofGz4/Xjp7+fY9vrUd8ATwO85a3P40t50HOyV/GPQmw17cv/Bc5EcB82c6d9RZj1+nlcUHAzgVH3j5B7/7ql+npABDz4/N+9nQcLGhMmufP+qIGxAPU/81iZk9fO8fP87PG5fsd3cO6Fkxare0MKRyvJq1uLSupirYB+392Te91JmCjM6G7DG08kqYmGTbS7plVLCMc+JnMYeUAGLlMx+0Yz/tEgoUzohTPQhZChaN1lIiUt4/P9u4w7W4V/ZYo6Ik7UsllEkL4tKVW+NyS8BfJKwwxiamFJmrmLLPlkyBv/c0WNF2ir65owH8PA627LjZ9GTrBSQyecs5jKpgu1RvAQTPbjSFrMBYqiko2lmwNQFIAySjgTIYWejp9S/JIvKuWuWKnXXWhSLGzrNGaYGw0wtEuaZIV0rFA1I9CLadRNH+kQk6ZswKipT98qwAHVtINRizlTNYKrXvPPiQ6xVpC6AzE0kgjEx3XzExvB+4Tc1SvG1RA2aUsqGx+2PeP3qS965+wmfuyBkNUwDnq1wxsojpUy0LVi99/PQDGkSgMA8gkaVebNhfRvZH82zPRZmavV054GTdmyh+7oVB7kFYYr8JjOw9XwPClWm8BdKJ9WsoKFz6wCr19nnsnjbU3Vjj860plA8kGLEdEsxxq2zo32wY8+fIJZxznp5hrR8SsJ+a0HyGLE+1t4+Pzh4flcr1dnwkbkYn9rvx/j2wXTY8T1y2Okj75+dn3NS8vDUmbEcPNeLHJ/jg3rKCTDwdINjt84BhaeqSnPtAZY4tXefrG/37zwzR7VpO+dmd86emoOzIGElUFFUNjT7jNevv0elcXP7HdRuEZkQrqhVI9tixZpQ6sTti3dAKqrFGWbZIrZC2hXCLXfTFZR3aVqYmSlyz+vNF1yvX7CyW2gFLdpH65cwReRAirqWoXwg00SJ62o9NbMnf/FEOtZnsDPjyBnQ+r0LwUQEenpkS0fGAArgEm5I8l1KTlVRgIrIvLssXrS5k6kyvukr2A+9LsmLbJHM/U/36F+u5U21un832teIFv27hjYLsBSAa5T4gX076aKmz7ajn5aq7Oz3Xtmrb7EnD8+OlHCX4/Q2FrOFa4/8orE0zzA8l1skozjCrdMi2Zdk0q9Yrw6MQo1PmknCz4WBpJmHls4Y13fvUsSzMvYc6EksRdiqOwBOZQKdl70Z/jcZ8dNa48XLF6ynFZsGaSrqGqC4O8L00S8li/RE1mbElFLd/XFuQpEVZXVF275mu3lktV7H+sc7HSyOc54jXNY7melsj5HYaaLp1k1xGrlALB0YrYPbrH/PQtqbdKbjn2+3GwfYJUH5SMiMnd9y6Yff94nemxLrnecXcuAzIrvvnPr8ZP02nLmneM6p4w8sN7zuPZLOxwdMYW/ej5QdCrNfL8fn8SksNQKEc+vQnz/K8A5g6rN6cJi7IhjvyYlfaOfzypl+HWv6iWfOt3Gq4ufU8bx+BBVmdNR9U8D7ZFrm1h7BPE66RuMtb3Sz6oSqOilvVjGBpn4To2k6AwZzSWexsoX6isfNr1H0msoNG/0Sky8pdY22F5jeYnLPIsknVRFK5msI04GoUZtrKDQIkyd6CrWsESraRf1U0octLoTyGUynPQcRi1eEkLkE+pXNLLHyuQCZ0tYdBtO5zTxJY1dfHzLLfZzttuU4igPzX17yT9zhr1Kl0NpuHV0ln4TE5mUKexTD0s8dLcnYooVmQViYbWfmwWyHPo3lGEDIkNWcVu+jxdz6PskMDgM3WtbH8tIwjZtDgbiDIn1LFk1IAj3rBNX9HTzhV7ESzpvqWqTM2hgZOjPCo5kguO+AO6Em41oFixQoldXVNQXY3G8Qa9S4U4L+v0cQTrUy7/tTiM+/qfiZkwemEvlNtdHmGakzTbbAmip+9bkB0/UVoq61I51VU4slqTlaViCZUUK9Ip6kjNDsqWXCJzcwSILLIYF9B6YWWo29te8f9ARivu9EXINw6nFYiFhf9twCfS/7D9V9sPEEARy5G2Ms+XEmc6yuY23JiWeP8rORCQ1/74w5+woDmDsEBE8yvoUvHDDqJ7HMmzKqnZcGSfXNqjnRlyfW5tj3u/+crWu3Gtv7e6jv4NnzIO3pOT7e1v7L59bi7HfjP3sAdD/E/lw9Z0HCzIzN7tBVyxU3199GrHgK4yCoZng+97j8xeJCo7wpL3sgFjn7xVAeodzz2etfYfvqU37y47+Aa/mI6+kdsIZdVxqFOq89A6IWSlxj67dPNpI9+RAbtAeabdz3oOOnDMO0Dghy9k2DMeBIRrp0mRQpnSjBbHGItFBzJ7VouhzjzqCKq+I91cOiFUASfEjYj9MBMIBAUJuUtDDPG9FpW5hLlkuZPERVQ8JzELAsuvXN4G37NhnsxkJCnRhARj5AAqMe3llKXvpAMmxvIwmtHRxA9xNJ9X+YEmKOnbmGCjCz78TYqrjt21R7e52RRt8lI1wkbz+0sKVPrFZr2nbjznjRVw+5rVAickDCObU7XO4zU/AQYCJvR8yJzbg5ofa5y5wJbbNh1gbqPgRmzd9NjYhCKTdsZkNq+M2Yosyu8Yh9ONXC43aD1spUfZ/o3JiKj2YVeda1Ofe1IgFIjKZzgMwJnVNbsl/i7Hb/kNx6iuLZFHMHkLkmck/lksjwY4f57jG8YXt1Zr/3nOx/PzDKxYVh2ZUHbTxVkkYZfn9FWYjkoiEbnj8jSp8CA/KMZ3aQ917/jnKUTuXjDMopiVmOz0PQlmNNHitPAqwTfx7w4iNaj93ylK7iDcrXgUKOVbsPEA7aeZq5Li/nK/J0f99gPAfA7wjQWJ4ZABwLn3hOOQsShMV+rekFHarMuHm5MwEzj05wolv7uRNxkpPe756/v1DbDe9e/Rz3jxOmE1pA22e0+TOKPaLlI65kYr26otQrWmts50fS891pdun9E9yBS80z2UmKK6KIhkq05yMAwn5LaYszlZVYR5eihPHq4QQfqXrN4ysDwYw21Nkaw/fdyZBIWU1kWEjGn4wu/8u7EZDuU9H1F0E3XBJqMdcuSZfQPgz7pI9A2N8qfasfLr7JzllOx7SSkltnLNbH0E5s8O6M2oGCM810E+3xBEZPuCKDiJhMNoGIA53FMTR0Cz5POvP44Fk7azqyxp0CIpljIH1DEpwN2SiDwKlY+LZkQG1K3Xl/SVwzLe6DUlCP5ukpiZconRLr3LRye/MubQCgoymqlAJaEKtog3luIFtkMtbrFaWsUCbmtol13yDM1EghbTb7iuaFYTL6vextiOH3wz2xfLETWjcw+a7pib2ge4ly9h2rjqucvfiUSX/wJOEdeHnPNZJ49xxjV0Fn9zGpFepCNnb6mAN7Ixa2zzxPMvvxdxeW+vO9H8O53QMVp4j60yBpQGBfoexqQXa+ecYn45cjuvymyx56PfbEM0Hm7vMJEHaRxBFevPuePdGfo3tnd/2e01/p7+2B37ec9LMgoeomVKxOgLSUYMKCZNIadbvvEnNvQIlIgWCtYW+14tELJm4KmOoV777/szS5ZmNKmT7n4Ys/Rdl8wd3LK+Z25ZJZ2QQTnfFscnEDoEhoBJIwxy17mKeLBgjnNRFxD8euonaThWZUAOrOYxIS8JB1D1J692nWvm626E6NINxBVGUhpE7IkqgFu8+Lm7pEnNXosNs8fr9L492vwutyFXsjVejO3NJPgq7tyboMCXRl/fhYOb+RxuiKQxtoIIXwxdhVxR7bzeOGNzqFx1g0DcE6bQxfDWbeNR3ul7GE8gUQS/MTeDRDDaYti6TsobgNKYNDJjlXGcexOH8mwC0BMH0KkykvpqAqgQSzur4Pl+e8xRUAzcJ8Jw5EjACf5qa6UiYHIZPnoFCM1TQhsmKzeYXII4UZv4o8ZsU8Ffh2dmddeobJXJNhBXJvJ9HrqvfYHf3ZXelnh1ftbAU7fGAgnPtfu8tPaoCgR990099+9bt7r2fUs979pY/7v4ggxXNeSITvZp+OOXi9TXlSs7GX+4FjoGpckh2QsLiE7oC08d0jRU70523U13buyyd4jw3j6KjygPHmHyfFlicZ5JuM9ZhG68myDxD2SaeNzyyHbbetkZYe+b7/k/UsYPh4f/y5o3tgODPj/RXHnj0Hss+CBFXzHPnFva5Ro9IA9wxXmSnFENuimy9RM6b1O5FQQ7vU5/4Kxa+mxfDsiW4D3WrFZKaULegLbm5/wc0WssFvi3zErIVmQCPF72I7z2yIPe8AnqDGzLDW+tXFDk6CBQRIKGKIuZOZXyxEMGFl4cnLe75glckm10JIhKARDEIK3eZuwRYypa+kt38su84BLDMHRIwnNlneMFCKM7U07XQp0aqDM5K1ChMrkAeshdajbMFWgRXaXhrSBfR4WZJIuRMFvWYjk0hNAdQi2ZEsB9qF9qW27JflPAAW/gQymh5YtCc7TCCuCnfgl+2kZBz2c9IYkgmxMhNlhEo2j5rInBXDGfcWAlBJ6tGDWfue9vGY+GcePlgd4OaV5OZzVavfilkSMCUQDCdUNU9GZNaQcCCFOAMGU3cgnWn2wMbuKXXFVBN4+YVMs74C+RKIhEs18jS0LVWaX0BiDHdglA529ulCx78DVUqSsmgU4rsjwuiOij1BmC7PJ0DOCvdpkIjE7XPjktjSsd3tMDS89L/3dez0/rNBi0rZBS/CAZ458cf5skvUj/cVRsI8cpaY4UEuEI4NZaEL0v8czu8OQBom+9nc73ifn/X5U98dPGiMAMl2EJ4cPv4WZZzqwxKg95TG6hSz1OXrJQR7h5ws5PNYw+fm9eQ4j5/d55XDXhwHEk9vk/OOi3EhjW/ESjWBuK3PQhXf1CiqtDYzrVah8m7L4OM0lsjo5k7SbtM1KpUaPKchZYJyBXoLmzUybT1nvEQa2mAszqhcWttxxIsN12bXWEiAlEPP/ZgZ0R5m6IsR/gnJ3DozIwYS2SdtG8wiwUTcyKgEUwntC+kYmLb0PMRJ6ehtLQptj0nPz5aJzPHpQhl6CmqNthqERiGv9DZGP4KDbUNP4RyMTWzHULK0m1oMEcZLqRgkoB0Cl9ERloCJPgf+2jK+/G8JDtr1XUjtkKozZxk4nHVNUel7okvlmMf7GwGQ0tY++F5YgdSU2GJ28GRBFcRB7nIfsMW7jdVqRWsLaFjuJHHAkvdOgDfRgWdkkVS2yyzbcn21GqymFUJDdeMApFS223v6jaRaoU7LHMgib/Z1sMX1drd4Lzsj3/uGI58vE7ZPVPalmASEdpIJJ8BIJ8adpk4QrJ1+2fLzBHs56OeyZ84/d6YLh30alRsnXzqCsI61vcPoj7yx9/qyb46M/Rgv2B/j2UGeWfxnfvx0GcXsZSxP1jcAwuNalcN+HTLHQaPxRr2VHYCw861v+mVrngAou6xoWen++MC0T2rtxo92xnn4gNnO029VnkjL7NKPtvA7GHSFkVbF1RhSWF+/QHA16nLxjS+GO/GV8E0bibxQ6gbwtLaFFUbFpobJPdpwB7EI9UuJvgS66k5pmpJtwZic3RggyWwkAEFarzOG3q/JLbFpRC2c5ZzwSg+5BOJiKbdahHlDxB3nzJPQhAqFzP/vndq3PRMS97JRU+uCpAYh0zVr/32H+cpwcVEwb+u5BDR8RTz0z2QOwLB7ApPV9UuHCF+SPA7DjttFzUJPy9xHtLNrlt9Sjb4Tb5Y7d+yPpcWif9b/tgBRFuNKlXFw3Q4A0/zVq4i61devDH3ubfb00jLgNmfus/o6FXS53EjTxdRBqQMEOrMSJixyZnqXxHMUWY0ADsGzIxYo4heSmTunenhnpVj19Nyh1UIj7TINYevnShtKoTS/sbIOGoOD1GwHS3NKVHrDEvsvBto1K1OZQIwWQP7gtT5fS8RJl+6eW96Mvh/vw9dZvu76TjWx1/FT6Z13nxm/f04jX0M5Vc9XrX8AAHu49M/dYid+3+/zMQD+FAAdSOiTppY934alTnnyOJ13XJRMiZvoySVVVz0nlHep1++oCdV/EnSpS0c1r2VOj3Jn0FKEzfw5n7z6FV7cvs/t+ieCyc9YMC2JXPKLbXfX0UwsfB3cyuvmBinBSJKRZSgc7qVvMxketkjMS7iap8/VJSrObGEkkUpZxO+397lyqUhTogva59JhXEHUpWoJIJXmCf+/yJDJMJkhixYi7x7o2RYs4cfCuooZU/XxlbaiFXXTRK8jtwYdI/hfmczHQV9n1kIn5h4COegL+t9Z35Ixc7HXRz3R/sLI04yzMGh/VON5f1KJuxs0L9SCWqvfvkmERFpqiyT8JxLEWbo69AvE+hhEwmOuBvNWRGZUNzH3kNczS2Qbdb4YGhpraFyCpGYUqb6eUvo7wrxEaERSKmuGiTspygg6zFOZq0hEAmmEdDpIEBHPMaDusIkYNiuUyf2D4irzvJZaLcHxOLfhBDquw1NllNh3ceZicqHjGRcSxPeTcQywSH93pHC2U+/OV8e6s/y9KKuOlnOY6auW40R4+Kj/s/v3AvrtyAvPBzH7GpxzfXyWlH6ybo6O4/z7R/7eAal2vB38mVN+FvtM1I589mS/zk3wyEP39+Re5ftS+tkx7/BmW4DOua6M89Xff94i7u/Nnb0ne+N7osrzaZkl/bMND4WanQiVFS51pnOgdMiazCIbV23UqSJSPW1rEDHPutdCtfoOL69gKn69MlrArqE8QtjjRSpiRq2FVKn7ZCRDSHcyZxpuWxZqqczz3J27BEXNs9oVSXCRSRNCire4dRDrC+W8dInHF8LvIQcaUQb+TtrLI+K/3yExB9MvMfXSHdxGw6R0NXGaWIy8kKQTRVylXkrt+0gkAJN9yeeff593736GWguqqffZ3RD7hgVnszl/0D0jIpxvWOGDYr2vDP0cAEI+1VMX58VYg4RvFj4nBCjUvu9KCQBg7muyXBaVB9QZk4jvEW3abzIU3ME1z6RioEKVFaARlaFU2YI9YG1DrRXML0t6fHxkNV3jETwSuQTifhKrAVQMK62nCK+1UWUb8G+i4Jcn5VlCW/gxuA9Ea1uagdnsfhRiDhpLXhFtGdLTEV4C5iITpazjGQ/9XA5IrtnThOmo89JY1R5R2VHnAxnlZGTOi2W7dIJ3hqHv17lL6PpJ68QOY9CkLZ2XY+8/szyVe+B4GKIc/8v2Ph1BFctZ3mdMiylht50xqdpzyuisdsjZj4CaY7r63R7kg89qf6l3qDJ/nthrJ98fX9jZJE+3fzp09Ew5tQ/f9v19ADE8c1IL0B8ax75nQty5bG7ff8FYooaW9e3V2t4zJ8pZkNCELkXXojzcf8F2e8/dy4+dWGaSJHHJWBUorpb3IAJ1hzlrSGfEnke+mDMKjefq6oYiFZfsPPe8aYRgFncOA6O1mczrX3q886INEGuhDHapLh1jrLVInBTqfRQ3NxDq+5zMFkBmnO0MWAwmldJ3RhLQwoZtnYa7Fbu4aUFKR2/SJeX0mYj+hwbCAUbOVXwfTCwlfk9FPFwgNaiSKsp2/hGvvvzTfHD3HVqrzsiOJXNi2X7dDGQ5F4MUqj29ETubVmzv8O0TtQQP2ZL1v62PN0IhjWUuMDJpUv7dgYwIqrPvqS5WClLisqgW/gGqLPkkUougkcMi3gEsL2MqhlQF2/L61fepU+Xm6h1UCtoeYTX5baNmqG7ZbB65vr7xsMcwZ6k6HKoFptJoD1/wuN1ydfeBnxMCVosyty3FJExXM+AhvqtVpZbi95QYkf1wg82ukfJ7ITyLqIFnlkSxVvAjEvuyiwtBIDuTHqn0McrFDk06+v3+Z7ldun/BMSQyAITswxnatP92PwL5d2CtvrfGumTcqz+GYnuE/C3a/+omkFOcZmdi3rgf57ze95480x85/OhNy85YxrZ+TGv8VkX6Udihk0fm9ICMnsBrhwmYzo3/WEOHv54T/uCpWyBtcfEyjKvrW+q0Qpi6BFh6vHJ6lkfrkuFGGzbbmaurKSRgZZLsoqIzUDds7ft8ef/Iu3c/SSm3zDqT1y2LgLat33uvIbFaY57bYtfMhQhJtEDksmfQnqdc7rfoZTiiM/49SWSHadE90Z1Q16gz89inASCTD0V/SobkjWxyyZEwJGWMH6FNSC1GvKNJWCNEzLoTXdiihVA5C5Qtr19/xv3rV6g9gN7GOtgytt7FbMOp/BJm5mPxcZWdPdszTOLz3fMkDE8ZhNrfOlDIrIo5w2lyz4gSz1uQZqRhL0fImpp1oJVD6NEn5uDQE1mlfSGSL0kJcOh/MwAFTTNV38OejAng1ec/hJdwc/eS6+srB7S6BVw7dXN968A4+4GBNcpUuhStKjzcb1jfpGZNaHmLJs0jcosgpSJW2bx+8ERM01UQgOIhwDaAyNwZNp69me1my7SqQFwGJbm1+xsxL8PkLpM84AfbneSd546U8RlLk8zwxQ5R263oHGPsrkBDX/suC4DQmtdZQmBIn6Cn+nxWqnxirE8K2yfq3wnZ3K+rP8MAlp9X79Pl1DsLvduP9x8f2R3vsXGdbufgu5AObNxj+z0d2jm0eBx/71g516+T7+w/fqyPB306wuB7XXtrntMwYqYkjUM9nQ7bciZHeGQ7v+8e1mUtd4HZTsjmXn+eMmGcNzdEzL9Zi7S/E1KuUK2EU33c2RADCd5Vy0RXF6u5xC8ew+1OYQYRSlcAdIatcVUmJoFt8/BAK54DQdsmgAnhf5B5GXIWXUZDUuZ0wtkT/IpHU/jc5SVB6vcX2LIEgvTnMU8YtcSTt2CaE4Q0W0oJG29oNtjdNBZ5Y82EUp2Re5IFCUkwnfKCkEdSniXdrb/bXfK6MyTeF0uJMTiCGqUaV6s7Xtx9TOuJlroXwzLOYMw2bigUJC9syvS+uiNOPEVf9x2lLChfggvFx1hYfDQclKV2x9czN66m3i2Ip4h1hp9zJ2GLX5IzjX3y/WuEr8pwaCzCV0Vc26K6wpi4uf3Y97CsMJ3cR8AyBNfPhVDdioR5CG+sFZoOvoV69S53xS9Ic9PI1NcPcZ+GzVYpVeJCK+Xx/hV3L2+wuqbNM5hEdMdDrE9usmWEgpssTD3/gw28ciQBO6rtrl1YujSaFUbP/cVBbnfxO7EzyCieDrx3at4re8zHWAiljJ9li9HvHd1H1NFmT3w1Vcn0KUc26Qkp6RhvPEcv97jIrhr7+Iun4uF32h40gfuzd7Qbe4x8+LHX+NLOQe+OAbb9h2zv+7HqJzp5bFoMBvT3jPf9hSMdO92vc9/1Pp+bl/5yf+tkI2Y7yq3Dd4Z9K8ee2wMQlmHuvZPLw/0v261rZ0sF3zgG6M4ofM99CDwFElTo+f2thb04PcqHQYT0vtg8CuDheUVW1GlNU9yzqSfJ8dE0VaZaub56D7QwzytnIaJMMpG3yLmvgHRtwZhuOKlMGcRkHVfAGpl8Zww3dKbSYgbzqt40N0R2SHHfBknHtAzBxDUKfSOHhOhdGFY+E1E1iaiMkN+VkPCXhEHpS+HvR8TEHm5cnrUAEEuKaBX3yr++/oD1+h2krJlb+IEMIWA9sRPpQmkddCkzTbeRBtvcJj5oGtwZ1esqpSyE8hlSzgJockQSTn84Y3Wvzz5an8q4MCuYYV7NWErp8+u+LkBJBx2fV4s9YeG9VsTbkwAvk2yAisq1R9+wppYVaoXr62mHQfmUKxpmjZ6TK9rzW0TDnFUmGsKqVqbpCiNMZGxxZ8bXYK9ZTesgIhL+Byset9C2lTJdUZio0wqssN02pLhZos/lUErJCIO97Hy2/38SopFYj3tj+fl8VTMkgEnfn17fOcfBY9vmeLeyhZ3n01HYmodimwl1skVDd64c265PbOEdjfEbzc03WI6himO45RmM+Wsvp9b2jffWE8286diempeDz84DlWfV+WQbA5Pn8HyfquI5GpOnAcL58sQFT+DSaun2XU9rW/afApaBaWQJJGLTtZXgd0pefOOX7ChIc49oEwprJ9bVJaMiLq0VGbzWJXMiLOAE3Iu9CWR0QsZp9wkqmbMg++wOgg4KBkdEU/cmxzCJG/zMpWoJL3jF07t6ToUARNBvb0w/DrAeCZJMy7Uc6Yke/ZW8hdKp5gK2U7JYwJBl+GOctDFznqHMs1JlhdmEmjh26cBioSneVjD/jAYohtkWjRsA/cHIbpnamm7iGOT2zpz2HWeiayNhp3gGTmXRkogbNdpBTgdneDVyQAieFtlMPOzVGqUUJik0Yp8GkGqRHMmBqvdPdRtr7GPePvwQkcr65kOQgtpEmVZIvWX78IjpFhGleqwi3TnTzLVTxLXeQgBgASpmBaP4jZF5PsRAPenRtj3w6tUPubt9j9XqxufWhFpXfj10a6yvK62F1qsvleww3QWg+X5zzdbygI2rbQEOO3YeYr5lrJN+cVIChUM76JGy4Dt0HxiceOeQdu2pWc8QtFRYlOJmHVXzuzo8unRfEDvs7E5dzxjfqT48+cxyPt/m/ed1ZMAF/Zd99fPpdo/xo6f6dlLFflD2nAYHEPqcuvu7x/h0Zrc9WslBN/bqPd/uMaBw0tyzMyY/Y6dYvA3P74LkZwCRU309+dCJ39+kDp7ySRBBS3Gmo7Crts5ZT/EhfrdkQKn+jc8i7/9Uwr8g2WCYD0oyKxEQNwdow2PMxXqmu6gs1NeLh3wJlXOmg44Lg7NLnc2ZGET+h2YeYVGKdK/6vPTJhpU2DG0RougxgQEmkshOPc1y719kLYx4i8i3sIAXIQi6aAj5g2tgMNzF1D+EQ1pZLnKyABAWACU0Pel42G9tTIZJamPjd0knvoz3N1CjlkomqNt1N/BkS933RLWH+CUzOfTAlgWwhXq+XzccjNfUyGvAM7S13xMRnVZ1p1cl5yUAqzasTJQ60a9bJvJFRI6MvA4758BzDhhSlIfHB6aru0j1bTw+zog0GjNmjxTdRj+FvOHTNVLN/w4tiptCat97/WxYAjxFI6JnqiumsuLx/iE0bVfuiFkmbm7vmHWDtleYQGsbWvsS2EQ+haWMREtCi7Kk8M7xJkAILYcQ/ScCh8IBGLoPUL6zA7IZjv5BOWRIQ/PHiw3/74zJw0QPGNeeyUOKywgSZjy34g3q1mcyoazSht/PllPg4wnB73y1Pu8HCoE3BBH7870wrWMc4g3bOckf5ch3xqgxPOTQb9HeSXCxx1zP7be9n519nWl3x8a/lxr8eD+T2+wobw+eH8GCjX8cbft4Odr0+PspYPCG++p8WuauinemhhGM0VXvGXuemQe940GIus0YMhERoaq/f/2K27s7D7BTJ855C6OZ+E1BkvcSuCScCWwcKNTO/HxNlLwuaPFdX1ZgsVRb72+RRpc7QzJM620+30McRZAakRfimSNFIxwU7VEowhQJm9jZJGmX79TLrCeG6omUWDZrEQmCp10yTIcmj4qo/U6AGmJT6QAtsgP2RUyJUbrkufg4+JrkrrHmM1hzk3fqmQmUDpnBAjhckj+2A/vKlIgwsEUL4Zk7c240wA4dFKFhOjC/CrlI+ptEkiEzmj4GExbPmijmOQxo1FI9pDYnMbiXYayv3qFMLQBeQ/QBeHBTlW2psqVIix0oC0BAegpqGfZQ7GA/I+J97zmRArCYTNR6y4uXH0FrGBU1zzMiGLKqlO0Dxj3FCmozdQCF+/M+zvJOCdVlKCAWCTsIkqmvNxgyeWZJE1nA6dGyiOjHnBB3TAs7dRyrcNxDqRUJVtnDWvPthJQxgHwkBlcnevr1EUvsOuIeTM8bE8uxLz+uco5PnARxJjt/93ncdSI5U45JtaN6ZreDp0I1+3vJjXvNx9u3/f6e6WEXaob2nu/YOW4Slk1zZE/7Lz72Q3+b8WEGfmdP75IDMBI92xtLnuEnQege+Nnf37vnYvfdp0wbT9zdEOmPQ4JMSVEknemCkXZGAhmemERfittrLRLEtLn1OjHzTHhWcbkwQiUj2i99IBaqkIxiGfHi5JcJbRYGv4xdQiMRRDEkrWSvLp9Vf09SmyCDdiBCz5LBhBd+MrNmDbOt53lICT/8NpwhWgc5bsZwcEBnlNr3a+1q7Lyt0FdbIajwhEgNMwaDZiIYlhgUd9gsOox32EgLOA7KnloD0rSwJKKS4vEY7o+Q82n9374noAOa/aPUpVvoBCzgWn8wdAqMOTaWa6ZjP1i4PkYeCyN8XBA3kdQpHPccaDg0yGRWLnomCHEnRk/J3Myl6RKmKsdb5mGzER5byhTXdKQfifToAgFKjbwhTVETZ+zF97clw4o9sZ0bsHItRPELmaSoh2EK1EnAZl8Hm8kQY9O2S6uTJu1+1HNCyBBCXcrCyC220rz1t0uxAPzLWhwrO8tv4y5w3+MkTh5pMOwXOULAB8zsfQhzn6Z/0/HWR/Dtn8Z56tqT44zzoLojQ1wI9eF3vbVj/XqmM95+O7u/W9a28PpjACAfGr8fx3gAEEYwdgIsHX56/JNnMuHFxLILNk6ZdfadnU//Hjxnz5x1bL++iRbm7LyMPjyMPxfzQ1+5sb+7HTyo24587h8dn6Ojv+/v7bHeEyDkGP47dd6znL8FUtbkhT6eES5YfxJyIO2khYkihSrQgjAWlGKPtM0rynRLrdc0WXF9/Q7beYOwjbmVpZtiLImJVjHoQgkGIShSXPVaykS3EQOK3wfhM1EwzZRGBcTjyD1czq/jXQ6bgFQ0oi0KnlbWZe4a8CcdAJ2ZmkSeRA0pWeIiHyvDQtQ4s878XEoqHQil4+JC/pa5dQaamgRf/SI1mGd65cdr5h71zRTVDSUiEkwLIiv/nQgH3Nkd1mmcmv/izGJx7DQtmLhqXVkyG+ZOD+uLS/udIS8Oia75EDzjpg4rbRBZJ1XnuII5L98i0kJLZPBLUAkik+9H3VJLhkUmd1AKa2CFssF49HWRGU+MZCAzajPSqr8n4nvXJDJUC5nKWYqhskXnmWIzUlY087TfdIbm0rc1CwZZXQNEBSk0c/BaELTNGFtEZmeIpYDNVB4p5veINAUzD30sEsmWxO3uSI19uLeGuV+Gj0ZpLLdgmhl86TzqKLWByJDYa4/gLZx80UC05p+XycHIkiNh/60TDHQkZAY6t+GdY8U77mMZCPQeRzUbpaZTVPtrLmfrPoU4jr+08+kxgf7YQ6fAhC/61zP2c1L00efzn0Mp/wAvPtW/BAj2jGef07UzlRwCMzsKynM+lkvzTgCr8ecRRj2CBdt/8Uhl5+bu2dqxN1hGeFKToGibqSXV/NJVgwuzIAiM28LVChrSXpF7pvqaH332pyn1JR98+JOYFJoqxpZSXBJ0KdWpjTO+fjNEqG1nmjnTBM+PsNlsubm+Cy/8cCiMi3YkMu8lE63JJHHmgrlDWpvjJsaIjXf+6NczuwSX/g4OPPzmR0HkCgvgkVTJtS0ZmjfMoS9f9L2L7AshXwSgReOQ9xIwqq1kOfM2hEn2Jzwddt6U2OYtRg2vdwcHTsjHIEHf9RZSn/sNRFikpPYmd+eSCyK744d2GZfXEQBtBDvmB7PfpplaqQA6mlJyrB0W0SmmS/RDZhu0QikT8/yImDuGtohukOLtGpHTwDa4CcNnqalSqqLz1h06a3ETQp4ug3Qh9TWKexRizA5ItgEwY8wIqkqN/Ax+34mbFURWQKFFuC3F7/lwcOIaIUxAZ2adqeLnoIihLdKCC1i/Dpq9a7vjs2HD7WiNFGxg3m6iii1bYFqHJmSsq/8zlpDg4vOmbuarNf0Z9iIqjvTrqXL2Wd/0nQie0pqfruJ5nHJ/CMfqOxznU/Ueo8gjw917X/Yee6KufcbwVNKeZzTyxuUpdf+b7IOk2W8DBg727j7zPXh476P9z04sUQLcpyTwp8pRbHcEDJxk/nvPPAsknMY0J8t5kBD5BCyIFZLSiHSGvpggIulOqmBDJV9KYX11jWlF5y0wUSaXUP3mR4bMg5A3IKYa0e9YSFtpHq7KavKRqs4sUrV1xpZ2bICSTBUnyGabUFlHJgVzMOTmipS4hR49kSmBBWop/z/q/jTYsiQ/7MN+mXnO3d5er/bqfe+epWcGAwwGIAAOQAAkQdImDTkkUQpL/sJgMBRyhB2hCH3x8s0RipAVZphhW5QpiZSCImVuIM0NgDAbMAtm7+7ptbqra+la3v7e3c7J/PtDZp7tnnPfq+oBDWdH17v3npN75n9fiCmPI8GESCECj/kXnFSvokAwqvQPo1thFIN7LOgIuSQUlBkLCzrEt6PKkNSFG6CreCiINwTUKnoelEGjpNpgaI6qmLkQo8dw2xD8BQONUte1eV13ae9RHNJCp1zKiJTSJQEV6Y8YLAu//9741J8LtEe+2pggzbVegoMnMHw4aiG3OQ4f0tvbd8xDj55jVziM9rkejDFoA4nytiMu2JSEwfrZSVAtaYVWCUjqVQnBZsUoj33FZmiV+vE7B8z9+VQGQ0KM6OmJBU1UNTlUcX4QvAWITrykTHwoaRPChSOCszkowZyR+i9tROpIL4o4CwlDDD5UHISwMRUuvdznKI/wvxujqJio4GnrtjqPBuyXzclVJlElGqJHRbueXipt/WTG8hA1ztRWK0HyUGNYYn1/pvrNdx6mXhWGnKEhWI7AF6q3r0Qh3GgeYxa2/ZT2y/qdVaRsswsZN6daoyebxFyzTmPcC2e4a2DVMTfnXx1LtZuHPMLLvRs0IbGOoAIH4/lMUyCuiFikcEcM74sCl4Ltsbm2EgBgaWnuOTA8dx+5TAU2L8Xipe4xcGkSUxwp7+7lcqIxnrMBiScJ0YsgYkUXvRBQOJmDhBTUIiHPfI4uQiGH5dSm4Jg8yoxukD6/hBfXeoBvXQ6iUSbkp4g7p5XnRAsEH8elPEGigv48oA9xzutzi88Rm4YYEa5EyiogGxWwgVIqiKwVRWAiCCL+HsZ4nW8xPkqAKmE8fpxRJB1tLmKEwKCDrxrQhf0vPUki8VQHGgVtF9e2APLBO0Ic0YAzhvouVFpBie7zJKgKVx3iVkZbAuXXxDq/L1rnPnyzs6ByjOrjXMy7IegQVlzEei7epIGz10hQMUmhdlDkNgPAGE2eWZ/3Ibij+lgMWSBKk5D+2K+j1t65M3p2RPWSTwzl65cuh0G1okGsI8/mOGdJEk3N65gSYHcB7gigqjRhEzg8NFMcXyqkTGd7fenjZQCw+k4ohYqNyvilnKc0n7W0UxD31AmQM/X9EyqnEQgFAfSxOvk4lRtNLUFSkcDsQkALe7JAxJ3SZ0ENdPX/EL93dgbSsKFYaM5Ru0vFm0s3KUhLmxRNkzipEhDN+9pFZ0kkmhtjanu/SypyhnKKuiGD4J7obQVUJWyoC6pbL8a3IchN5Hg985ngJEU5BWoOWB97ICZQcjmCT96DNkHH71UAPmpj9M0KM3NS9qkodPqId9tzIkhM30tUibjARfk8CkrHd4LxoJS+9dELQ4iW+qaYd0TSPrBS5M49YaG1R/jRgyD4IxAt3739gUasD4ajVAiUJLEuQYIRd9zHLED5mBMx94VINISMnJ23mEdp7yfugrdDlMQQ98Mh1hXco1TUIlHKEMNXq+Ige6KilPIENUSM7hjGGVUcWkUPiMXi60kgKqRoF2WDtMYVZydKkIyyPvFS8IWOhrM+XoL/30fs9DYHzllvo6JD0iuxiLU4NydJE7T22NjFm65MQcEo5bDOopRBYzC6h1JJMW+NwyjrzRqdCXsWMo4aT+jhFM765GFJ4t/x3hmEMfu18c4ofi2UK20OCIDEpz337p+e2NGYKGxqsDoPz9WeVvxZ6LR2DnBOVQcRjkKTg/84Yztr1Uh3VpHQo3ZbJwZKAqLeXrtapZvTXaSA2pINVZssY81Is2rHwM/wzr+p0hhLcy/q35djrerSFfDjzH0/HEaUCGdqdRfbl9qAqmNrb9ODPCnhZtzSs1B+Z93XhyAoHrUsD6ZUpJ0FooGdqBDJThXPo5MhKLTznKfD4YL41SlvPugdvSzC3Lsg6jlic0SSgLBzVBAzo7xxYQSMqrig0XshAPyCrQiBekL8Aa3LyybKhUBBhS9B4SqnXESCEiC4DrEWxBMzuBDMxyNSHUTH1mY4pzAmKQQFUX1QnAGBRCdhgyy2EOVWSMdYOSAI770BEowEJQZ70iaIrVVxqP1y6DIdcYSYLnosBENL5dU+Pr2x19lHQsLP1Fv+V90ckQrRIlKLW6JVNPILSDbuTQcFq/3uFlIMVXkW51dw2IEQQPk8CYpgMyDOi/WVj3GhCkPSDJGMKD3JswxJUhKt6SUJ1jlsPkcnKdapQhAiLsRKwCHkwbzEYtEBecdUzxm5nYP2Z1mrlCTxkSytdZ5YUR6460jYKi/BseLQ4oo00jGtusQ6CKJyXD4DNfeEMz5DKeEMKxXvltSM6Ns40YfidIvqEeXHRmSBsynejNKJCi0YgWGVS1/sY/FZtyj99M+x7fKnbg6ws/7Sdystf1ziJ77ewUUvtlYhRBrTavMQkfLh8mG0rF9zOKfW66rTwJTLiYPFH5cNvQsJd9ZtxGc4NdZAQYzIkrFEmEhjzReH1jzXrtF+JLSX99WkQhrjbRZpdLHk7j4KsXCKd4NHjC4g0kK/TAgAFAFtFJ0HUbmHkh7A+5C71ht0Oa8j1sZb8dsgUjYFERA5fEFJBi73OlwFCkuqhcSAdSlojRMTxMk+wp1R0V7CIKJw5KCi5XwU9XvkIsrHOdAB8XrxcBS566jg8CJ+EbRRnutVFuWCw6QIIeITYLFKfNpeCAZmJli/+o1XOEwBySMSIiDjDCfzCi9ehp72Buhe+uJEISREXbpWFJ9Bh6jF0VzSgROUAW2CeNvGQEJB3O4sXqFSWDXgVQte305I5432IbILf3aJgaUoxF4x0JK3h9AI3qbFEm0dIsERDGGdoEiI7ozifPwDFYJcCX7/tSQ+poXyrqaQB4mAl0SJZCFZk8For3bBCZk4H7HTDPycKqGLc8kxJrgcerY+cG+pR85kWJdBIGyxc68i0ClOW/Lch+ZWTgeVguCUBTIvycBhfKSfkjBUMd5HkL4Eg2CLl24liQt5GoQoWfHRIcNP1TtYh4WLnLCURopANZ5Wo1SA4ykAxIvpl73Q+Nuo24Wolnd6lu9ScOiL0gRVe/knLnxZVqTSe2XtFKWKqWAwKkSET2JXmUcHsVRt+2HHVVuXjkXpJPjOirTPUOdUAmFJP6ed2TMTdKcKHoSYc6foPFbtqOP3r3kYAwEg9b0tpQ7+h+q+dtFXTblHkCs/UjltmU4PyxzAUpL2cLbUqfuZQeEj72zMUhtcD2MIX/9uPdZ9lAYEhKK89EDCgH0EPuuRSTTsUznT+RHa5aT9cyCJj0CntX8vEBQEBKVjkqnCRsCGLQoBeXBYyVAxPwQmKByCT7qIl2ao4E4owXvCCkYl6KDjL1UVCpHcz6PYRBuQhJcueMO2CtJAilDPKB/8p4wNEINHRaDv98KvuQS7Ri/R8C5yfi0IxJoOa4oIeZ75vcAGOw5BO12oIvxhVHgpT5BWqNJWIoYg9usRpDkiwdagpLLjvFQ4eWUQqXCKCiLN2wW44LFgjHcpzZ0U5yqw577t6GMntgCgCGAMziqMTsM5c962xDkf46JSN9rCOOdI0zRIVDxyRhyi8jBPweZZIAijrYMn8DwRe4Jzcz/P4KEgoomBr0RmgEErFxKh9fx8dRL2L8QOwWHdFIX4EN/KG146a9HEZGJ+TU20dYlxErova1jrCr4uaY56qePOosICkFeNV8Pz0p6lXr8cR9O/vDFc6Z7KYmmy882+4phKQmGhfoGJI1EkC3XbfvfPzjzQxbrVL5X1iOnA688qo43rsxSAL1BES0bQcQCkpFBOR6qLbXVWqZyD+FKdkF3e08cl5k4NoRz/UQuP2sfSQfj66ouTKYniUpqxYJPRQgRUiY7G8GoP4mtFkx1r2yrhe8hySsTFMgaBzT2y9ZHNdMnTiPPvVZCFL150HQ0IlVaUztSuIDD8pDziUWGGPhiLJoYfUsH1UZxlPD6mT4+0N8KJeG4tIB8v0tagPEeJ894CIp6fNRovZlY+VbQSF+K9+/697YUnE1wQgxvtpRhFIibBh3MOyNy6uBLKzzmoMXxcgCiTCD751RNapAz23GQQyBfECcXaB+PHQIF5+w2Kk+uNYlwIde1zUCAKTEKivaGokxxrQ7RMVbKUfkyqQOoFTo7Gjzq6YXpCSBVRTEqVitiYS4MQGEsV7Za0sXcL9BKWKK/QBWdvrc/YCVXX2uAVIGCMT9Vs86gqCmMQUPRDdEUQcsqAWT5mgbcayYsL65z18SNQRE8GrRS5nePIMCbapUQ7C7/OLp59MmyehxwSnvgSNIpBOEE6SMAEpVPPTYSoijFrp4QQ2s5OUOJIEy9NcS4HZ+tqNIIrsnOFhKBZmkAs0lq158WXymfV+F4FXuF/XdVAFWtPQdDXjLlayoKEo9rZx0QEtTH/MS+La7SIOKvl49hX/HEsf1zmElkWf/zkzOz3w6qZSiJ9ObHSev/ONJ7lhFbz/n8cQncpkRCDHfkkTQ5jfPwBiYZ8keurSAm00sEwL+pTY3KoAG1EBaRsUIGrjzMpRKuev/IID4HA/Q76qwzSvu9f+bFZG9wGxQaPgcRLF8iwIUeEwmeV9MJwh7VztM693lmHcLtK45m1HBv006qQBOQhaZVH3hHgax0lIn7M3nDRBGTqRd5RKl8G/Ilr6wVE3s3T69nB+rgAMUCHVNazUrxXgDeejOoGkyjyoM6JAaA8ILch54QXyZoQQbAYS4D0fmqld4dXB0ChyjG+H8+RR0O8YLSng0N+QPJFiuuq9Ii6+Dt6TkQ31fKdoHsPsSLEQS7BRkD5gFIiRRimgiiRIClyLvexPUyKj+Tp1U7eS8d474R85o0UtVcVpDpBK8PcZoib+uiK4r1stAaXV0JnF9yqBGPJkOdCeaLDJ1nKC2mDNiEuQhD/a5MgNsThkDnTyQRJeyTaE8MxCmO511JwnIUUhXZ4UgKGDkKi+NKgDoK0r+CuKPdooW71lbifDXxfShBUsec+4mOdTVoGtzphq+cHKL0cKnY+nXVPh75llMBGra6qavn4l/d1OtKpTamAi/XBtfnpn2Xu0nixuS+L79YfLvQhbe8uL51ELJV1lUabp+xNU3LVjMy4OIjFdpe+d9prjXVs2+LqEGtcfuO3hb5bDltE/ot3r6WtxeN95rLcJoEJooyPcSA+ZbMzAZgBysTQM7oOKMLlrYpanA1IExe4+eCiV0M6uvwrphBzlyJu5Q347BHWWpTug/ERBZV4v3ZxXsWQu3mx+hI8D5xIYUfhrEVrj8ydy73bmjLB7dBhrYRnWTCy9JfSI8GoUghIkkAimBSjVcC1HvAqoh48BsaREDnRi9t9NMNoJEhBdGkVYwK46qJSWMkGvXtU8SgFiTHFa06s59BFSJMQRzKGWkb7bJuCj/In3h5AGwekJVSPEgRsMefysIW1CNIV/0skMjzSFixF7IcwC0Uw5kEFA7jq7QiunFpQJveZHAvuPBBSiuBw4gfj4lkK3Dkq2DJIMLAM7yql0MaTn1ZskK5oEgy5AyG4xipb7IWz4oVRhQtuSfQqFGlicNZhrUVUD61VCOhlSZOQGdTNEWV9CurggSLOYu2cJPHjmc+mJKMB2iicJaje6tfZq7biChY/Vj7WufQmsIiS7SJ/Q1WwVUWQkYiLX135SMUHpZAo7KPCaIW13q6jAF7ibXoCvbcA505lzmrPS0IrnsM27qgdSZYvtnkXLJYO6qjR7Fla6QLgfiz134rvTYQRMYtaJmE4e5yEamknEOpnrErYLzZQqVM7jwsvtDxrfVzi7sY6qJY5LiMmi3G1/V7gqMqYO8ZzWul2Q247oM1xNE9J/b2u0mx68dirhft2poZbylIiYXbygPkMNjYu4nQPJz5vu1YZYnOv9w5idkV0C4uX0ksNYvAbpfAR5/A6ehGwzgbkHNz6ooTCeQLEI2hAB9ewsJ6zo12PbAfrpEmKCBiV4JxPTySAVRX1CBI44hDlQUekGb0JEs8ZEtUTDqM8F++lBmXfHnjr8pCFSJREDjKkMVZKBT20CcSCL2UiJD/nGJfQi5JDDIQic2FAVhLF8YLG5wggpM6OiN8PRyqHzqsJjFEQxhXXOXLrXvIRXEGLfQsqA4nfPSFlrQ1Ua3nKi/0W8RIXcuJySzDSo9CtB+nJAnJSxWcJfTkybH6IAIkZocVLHJTk3q0xqmeCwWeeT30kRZdjlJAmJbevo/QqGvNFQ8Rga2ElJPqSvCQQYvImFTnhEFJbEwKM+RTRRYwHpQDvgumsD8yVW4sxPSSG1hZXngUNqTEoMfT7g0DwKhyOPGSoLPvvgoL+/EU3vXZdfDxzkearsB1S2QspAV18rCpAv0ZDRORc7GPwDRKpRIMs29AhWFpx7lrEE2fHbfV4oSUC6AC0f4zKI+BvX89BQSD8JAf0/8tyKmJf/tvH7bwpYTjLmWwj8Np+P9MIirsbf/gJnN8GU+B76CJSpEnTLS1LiYR+uoHL54GDhyLyYkCc3l7ARyl0LkRPDHLAGqeJeBcyJyA6cOwJOrFocYRYeSF1ss+06LnKgEJdbN8j9/5gzVuUJ95qvQjCg3f1syFzniuAkiPLj0kSE7wa8uBpYUHmYMBJ4uMshIU1SpHbGc5NAycN6BCrgB6Fu6DzagyjU3KX4QrE4pGKZ0pjzH3v1uZcyG6pYjTBGO8hAAIBCsTtiQHv/UH4HNhpoZC7aqXIXZC86CjhCJwv+KiSBYQ3we6x1I/7WQe9uIJS1x6IkUAMFbEf4pjxYyhjKURXyvCI0AdxuMF1MxCPkUNWOhiMOlvo4AkBs3y9MM7gneIJq+DtoLwkyFovJTDKn1UfmtnnUvDhI1y4HH79jfE2Kc567xWNf1fwMROqe6KDgW7u8tC3K6VFOgnz8eMyRhcESXQ9tXlGYga1uBP+TCtSk+KCzU2JELr4gApbd4ZLvpTGKB5WPCgkotwKKg4ApV0UGog8WycoVHGQy5moZQNqHWBlnKGvKGkqCJQAYJcjmPY+a1x87c2H5+xat0uWV2tDRJ2i5462pLIHC9x8Z8f1thc5+9PXaxEpyeI7XXUr9Rdeb51k/PPwiPRUm4Dqki1d4/bfusYvHW2V70QDbFW8v6x0ES3FvQ2fl89FanXaJ7BYlhIJ6Ev0Rxm5ZEHPLj45EgQdvgRVtIRsj6DQWOf19knqAbKQI8w98BHvCufF4XPs/JAEQZmUzBr6ww1EF3kYcU5ITEKZOMihe+eKaHXe0N9B4HSdZEFa4YLxoMEYcPkxBAM4LzHIPWfqMkQ7RCWF+2CiFSIZVqYo8iIUs3W5zxKpVj26lOghYMhtRvQacJJ6uW6RwCkiXELCphCxMUSbJLoEFl4SfsuVjkBWCk7NR1yMLo6hBA8RY0I44EBA+NDDKsSCAJ2ETHsxsp8iRCAMyEGEGOzJkXs3RxJvc0BGSHgQ0UJoJ4QxLoaiisMqQeSlCwLFW3QrcZ5oDGOJxKcKc0EMSbJGEZ4bS8xJEaUAItZz8kFVk4cEQSpIf2LgJaOjG28l7oAYvw82p4hr4Py1VTEXiLiCM9YhG2iW54WKpBT/ew8Lp3KU8WvjbKn2wAoKQ6J7qEBECC5EKHUhPkNJMBGSRkUvmKaxX4n36hzR2Tgbf57KzxEplWa1VSTfxj1FRFYlYpaJuRUSJIT1d85GK8QOS0RUeP+o2G8bNKzP8SylhjRrD+otdnHzHTRCR2dLfm4SLqq4bd0NBkKhKplbVroIkbY9iXCinUAo17mLgKgOp8Y5n3FrmgRr1zjbfpfGHCvCr3Jgp8z/1D5aRrwYhKtRQarL0vFi27q1fBY6xl17r3mRO8bWUZYSCVbNsSHRkVE6RggOAC4gsGjIFQCr94o3ISiSjzCIZGgbfODx4laX+0Q5FsfMTujrdZROUWK8177kgRPUuCDdj/Zc4hTe/UxVDnDIyBgQgdgQ/SBENxz2t0NchgylMoScXASTpEhhQOf17yKeiPE5EDRa97C5R14q8fPMCqSj/XzEB12KagFvjKiCOiCIZMP8PZB1SExk5TzC0AEBKSVerVN4ABDG5MMJ12BB1J8TVCsSuf6IYDSiBWsdSXBvdIGgUoEYkxjLQcJ6KZ+iWEfTdecCwWsD4ColBdUET57qCF8jcEfI8ykAJukFYkAqCN4HUoreI4V0QqJnhYdSKsQl9m6uwYAUUCSF14ZPA+2jLNo8w2iN8mKFImqlDmumlFehGC2le6RYcCHXQxAUOCugwWgTUkMHbh8JXiD+UiTGEyU+XkMk7Rw4b1+iTRLOLSGrJEEyFs6w8hEbsyyoSTRFQLByrYvt9n0oVaibFkqECwEyVgFlXN+IeEQIxoAR9bcDrjqAKr8Eoc//f5aIe5uITRbfUfHZH6vSPCP1veuMnvmo5ex01ymNPNq4TiMQqpx0bW//qPet6Kt7gQrj50ftokLcnTaWrr5RD9//ckmCyhDx/uOighA52KmpkBK3QDCRWwg6bnE5ymgIwW6UyxA3Yzw7YjgaolWKUSl6cMFn0VNDcD6Es9YWRxYQpAqZCYPhnTiUSoIqISA5Ce5qyoBKELE+eJDzvuweoHqjPqM9gtL0MaaHFc994nLEZp5IwJIkCTneLsJaQete4JgV2mgwljz3FuziBGMSD3idDW3ECHneLdKvWmnkiKggT/C/q8g5Vogva73hXuQQPFESueUoeSipVm+wFzwfiFxAQPw6iMpDSmgfYTG6YJbiYZGQvEhLUEN4hzxvfRaSbUnI1qAKi49AHVdOoEQhdrB50Mpz1676e6nP9iqEkFAsIGsfpwAvhg9zdJSqGRMyONqgZhHnUIn2nL+BaC8SQySLm+G0Lj1iVIjaWSSe8hjTiQtGhK7wXigMTwsiMN7YQBWJX1uv7vJro8MzjfGpkJX3xhF84iqbh8yq4L1HBB8zwpUeH4WEoVjTcn0FsD55ZkxkGupQrFcVUBYaivhcSu+DPBfv7qubGPJspTxDlTG0fqn+XvvT3ujCT8vHVhV9n7nZNuArlZ8qc1sgtuKXrrm0AexThnja2rVzzF2E3ekE3+LgQmlIEGoI+JQiCx86+ijafrg961QByOLn2Gd9WR/yjABN6nFB5RDBQiS1Wwe5vI+lRFD8X1U+d7Rd7b/Le+Wst3x5MKVsEgy/Ep+6NoiJovtRdM9zUUQaeL9glO4RjHi9sVKWJIGR7uHDA/uZizYo1cdZ0CrDkuHcCdPJMX0zoj9cQ5Qp8teLc+SIJ1xsCL8sQu686NtzNNr7w4tPI6wUOOU8wWMzEg1OTLkhziO4nknQWpNnjsQYz5FKjhONEp/6VyRwyyIkSntEHjhdwbtUEqJL+jS92ntd+AUL3J8nsgjqExURr/Uukd4WI8REiJymC2mTdQ8RbySJckXio2pkZu8qSEGA+D5CYioBoyTkz/CSBhVdCUUgJjkKqhqtMgjJiExwbfXTVyjTC4m2gtpCgZeWKKp5NZIkLQhKf3aCgaJEFZUUGUd9FEIXVC3BlVS81EWrkKFSASEIkgpujNFOQ2SOiMUYhc0z76GAz5Eg2pG7DIXyY3KBUAoBk5zznifipOCMVXC9lCK+ql+3Xtojm3uDUqUUuKxYO6VUYQ8jIijtAsEqxfvOhqRWBEmH9cRUokG0ql3gRQPGAIRcHTH7Hyv/x/NQPKsYOhbmJJ5QMEbVVAgPUwpV0RkRwsLvBXAN7Wm66/2kyrL2G8gwElKaCrFQeb200zlL47QD+IcdY3j+KMt0NlVPe/9VFddCkKAldc/cZ7OZZYRJF5Js3oFT2q6qU7o9ZioKJykVIIvzejQvk6KtZesmlXe6iFqpT6BtLA87vKVEwnjnARvbF3BK+/wLKsTxAQgAuwjTiw46bvDXxiOfmDI6dz4gUZL0cM6750VEIHiEZ5VFVIZJBKY5eTZjMFjzvKjzgY2SxLvveQGGh07KO2FT2j6HTQycNFGMKh7Ix3DBaIUmRYnD2hnWzUgShcXipmOEOSqEb/Zibm9Y6RNE+ah8Rge1BworIV6DMcGQyxINB0GFTJUBkYSAUcpnC4BgvklwEUWVgaAIqhwP4H04YG0iAebjSUSvDo0OdgLB1kBFN8Kw1iJoZcnyE9IkQasepeuijxLoKIMNKZP6Ha8YOYJfc6080eYPbhlLIKC+sNYWLWXeAqLxa1BlSJBqxJNfBm/ysQQk+H94mxi/1iVn5xOCOfESL5+8a14QCoj19gHaYF2OMs7bKDgQG5ClsiWiDxIeUAGp62BcGOwIxKGVQ5wim88D9xxvbjTQ7aGCAaRXDYh3x1VBfRJtR4IRpcIb2FobIm6KN2YsEVR5oxf0mCpkx4yqjSoQaalVfG9AnkiMPmpRlU+tEQvpAkyl2OlRpeJtthMPVYQGYG0SY5Ebo3AIid/b6/AxRPwPMZEI4BpVqn0/KrLqPAsdnHHz1wW69VRkfQaiisYZjVzygoigaxStjS6Mr57BtvKOWxxj+0mvPFw6hBapRIUorfXTJJSq4609r0gwpL3ztqU+7bguJRLyydTnVVCQVyyvBR+XwCofqMfZqFP3OnavdfCW8tbO0GRYFZ97yUPU7yrxmmIXbAG0pGibsjoYYMRiXYbDG8eJE8TEpQnhiJyPnGh0sLwv7k3BCnok5TQqJPKxdopVU68mUCsh2NAMdEYOiPHGfgZvm6A0aGVxkuFshsbrvn2iHo+EszxHmZ63xxCP4FAWAhIvxLHiUWi0CwAJeCkiR/+iRE8DCZkncXjE6TlWa73hniFFqdS3FYiDaAcRI1UqCG6EXrojbo64Odb63BYxWE+i+iCJR+g69RYWNg8KZ10GiQp7qMgRjEe64opAkIIECYePGeDTZesQt8Bb9ROTgzn8Z/HqBedC6OhAPArW57tQGp83Q3zGRvEBlkT5gFxeleKNPZOQO8HG5QSU8YjbuyN6SQcqxOlQXoqA0zh8sCkfLyPsT7CZiMohJNiHVG6Xl4aEsMpBtSXBiMerbIIKQqlAJMe4Dr6+Duom5+JnKtw+JYysXHL/NRDFrZyTCoSDlFKCSF+E6+GcCrFFvFFspBc6VQe0/x4JovoLtT8tv7VBrJZ+OvrsLE083/Z7R/f1RfZ/Y5KtSOw0geqiqqVtAPXOOufRlFS07Wn8uYE02po8y961Pz/DQjeRVouUpXVMHQNo4+xrbXQRKa37Kl1fW4t0L3iAaWUpTkjXup/m0ijx3raPo/UqtRAIzTb9ey1U28csS4mEZGWE1d7/XQp/cv/MhdgBLsoaRZGLT50LHhnZ/JDjgzsMhxo12MS6fmDWQkZIUWhn0SFOvlJe3OvD3oIlx+Z50Ld6K3WxGlywP9CQaO8SZ8QgkoXw0Inn+MWhVY6I86hSfPhepQ09neDs3KslNKBMEKkHblJCcqlAoBA481SnPm5BMNizNvMiaZOC7ntvAnIceUCazttzmASUkNvMR5lUPrESSrwIPPj+x1TQThvQCYkoT3SoCVYdk+M4GWt2d2Yw11zcWmV1fRhiIIUMmPHUqMiNDwIqCWGxnSZJRoCgEks+nzLPZgz0KlqtoPB2HE7lXjIhqRe16gxcJBgCd60JCBNPEKmAlILHhYoxDogGiaWBaClBCJb+koccCiEMMYLRDpwlyy1p2vNuqMEOxug+SifkduLVIm4GygeQKtxZFYjL/b666G2C996AkjATIEotwjkXG9UjEf5FUWNQASEh90aQaCEogoShwtY75z0crMtBJWilvepGGzLrsz8aLSiHz7sh3hZnNvXurmlPBw+TOmjxwETRBXCgJDQi8V4tDpjNDceHQjYXRgPF6qrGpFVxajcwKwdBN+N0GnAOf4u6jo6GCPeyDQBLfUzNRw2k06QbVG305YsFsmo03KVLblX9LKnTVpYh+sKsdBkWPkOfnWMpENQSBFZB5AtLdlYC7swIu7hCdJ2wduI4lHb67AwEUqjeEAzED0WIkSYx8wiSm2qVCA0X3ql+6aQ/VONvR2khmk8b9lIiYW1zkzz4rGvjA8GUrl/etc9bw0fiIYj8nYTQzYYkGWBdRmotSdB7OlEQkuPgciSEf/a+8R6gAszmc6wVVntDf0QEJLjoae31/B6ZhFDDKoqNgzV+CHWMciSIty+IXKr1ANgTJl7FjYBWiddjOyGmWhbxYY/FOvI8phUOq6uEPM/RRgdfeuOjBTghMQZR3i5CK+dFyiqKrgVEIybygyHML1E3HH3tBVE5uczIJGc6F959Z8zhXehpIT+e8eTTGwxWNlEhyp8VH95XSZl0SGtB6xSlvEeJFc9xS67pp6t4tUVKovvk1ie98m4bgYDDI1tUQinK0kXKbZ9GWVMoN0Q8UnYOxCNuX80BPkeBhDgYPmtkeWKdzQI36wmHLBszPjlhbW0dlQz96miFlQzJ5yFR0hzIghRHPFEXXD9F2xByO2bsjNa3LawPdUV/M+RvtRQ5RyQSRv69ksOvvhzINE0g3FRcKaKHRwxNBqUxqTGqAMhtwLPTtbDGjixCSwmET2IUac/bRPh4DhaVnC6sjc3FcRRGkc1XmsugyrHUhrgM8TWmUwLxDizQ/HUJQdOF12vb/hAIfgEGPwTiKOgR1T62TqwXnz0Mkjpljc9SHlrV8/A49CdeOkX5Z60f/qlXa+yLapyfZgOu5ffW0rHfEWyV3XXTSQ17pmWCta6y3AXSWa9f1jok8okGcc5HS1SmSCnsFy9yjiGtUbLCcFWhmIKboewcSLyYWLz/O+Rolfs+gu+79/UHk2rvShncygoQrDzCD/IKlATk6xxWHNq44L7orcbzbBos9SW4VwaiQjTaAMEjgBCnx+eACO6CxIyKeQDkggq68RiuKE1MQfQEVTM+9HEE9j5boxOLCSmbPUQJHhioAGj9dlubo13iE1KpDCtzxDjyXPHggWXnjkKmCYlxTPdysssZ6fAY7JrfE50SIwriIoebh/HokgtWfg0Q6KdDpLA7EM/1ip+rz8Ng/HgoLfIjMaOkEu63oOYcKqgVVODu41pE1Ums4pxPG+0JxJAhjwwkI88njE/2yWcz9OoA5/x50xrvWqnmiJqhmKO9sih4mKhAjPkx+xgIVcSkvRoET+gROSOpctzhxLWJwKUkCEoJQ1sJxpkx86ibe+I4EKZeohY9JspLrRSkPVXMo2i/grjiONvErXVuc3FkYYvQyrKyAisrBh1YxQUzvA5gV1WJlGtRe+VspUb8dIC8Yq5VQmfxvUj8LIw1tlEQGI2ma+22dN9Sb+H3BeRxellAWo3pF91JQVbV329p6CzGaq3EW+3sLy+ncuOVD22SjzNLOSoxFTolZt3HpaXtxVN62t42v0cCfpmKovpzuzpkeekiMDs0LrVvy/amdU6njGe5d0MyR/KQV6FYSQ3K+/SLC4Zh0RxZeVWAN1IzWKVQqodzGfPZCf0kR+mej72gQUQjLsNpi3EhPKF4/btWGqc9Us/yKaAoGb+YgMcAOUqXghqvv88Dd2bJrDDPxrj5lMFwhE/mBMakiAsug+Ij7pkk5D4QCQkrJYg/Q4pkJcQ4CkqL14sH637v+z8vTpDSQf8dDTgjySGCCZ4NQogySYwBoXBujlK2IBzA2w1Ym+FczvgoQzJv8JgoYZB6t0ttgkTGOZzyxJU4563oJff2ICG5kwopkTMbwii7HMTiRKNVDipFnPa2Dj6wgH9NJHhqeALBWULwoRBu20lQQym8gCTza6IyIOrF/TrEiIUurLcErBVDMys3R6uceT4lm01YWRliTIlAReaA/1/hI2i6kJCLGEYZFbKPQlSBFKJlgdISTZWeF6cUj0ebADmqG9reL6knEfEGwFUCQ/kzTkC43t4nxkrwNiaLwLvKSlSwShUoVYBzK5ET2vBJzsKPxTUqIaBUEWytgSj67iaklpYqwG20+bBlASi2cXKN7xHQV8fSNr5/E6U2lurvkQA7bSy1eZ1O4C3+VpWrdJC6XWM46+9d56iznFFMcca1aSNUmr83wzVX31mYzlnmcZZzVbm6nfazne2XsU4epdTvSPfdW264aA9AhHxuSY0hSVOslDpWpVJv9BeSH3mrfBOeKQSLc1ngooR5ntNLEyAPI9TE5DzWhnC3eC5cRIdMzxqjXUgSo3CSo+gFr4nEx1Rw0+Dt0AuJiyzKecNBhfeIyHJv/a+0xtkcl3v1R2BlPQFglB8vwb4B6y+wc5HhxgN7B3mO1hL81JOQ3OcIrXph/sHgzxmQHKU9p+ZCJMiYNTE1fjzeXXSOVp7zBuMRuihSlWLzOT0FF88bjh7kyBjOnzM8+Uwfs+KwTmF0FowVFTb3hmhKO2+4iScaQBGTL/mIf1584t1SFcr4AEPEFNwVvtK7bvq9K7JixKRdEiQL8eRpAZWjgkSgOI8SJDnKFYSQP+hB/SAWRe6jcoZkXMPRkP5wxXtdaH+WrJ0B3iPAr33YX6/swVIPvoUjxM4IBriBaNBGU0Q8hOCKG1Q9KrpyUr1NbdetvHQtjwIdFEmFQGwS7E8ilPAGhHkmGOMlYE3OqbzUkTiI30vg3iQQFupXBhaTg1WmEDjZeuWi9QZAEYE8hyShQnAtIqqqyLOaI2JBEtIG0M9QCuZBKhze0jaWCGg7EMhp5WHH3FZftSGJhxrDow+iJCjrxN+jtFH+sPh9GeEKpWROFrBmRx8dv3U9byUeT6lXvrLcvbGLEKl+L+Fky0uVa720hDvfOpKzblttrMs7XUokzO0hLsuR3GK1JrGJT9JkemjV94hO2eBTn3vRqGR40y7xOmzxnGS/v4bRPb/IuUcGRlXE+cTARTnOeldJZRISnaAVZPMZSnskm6YSwgm7oAaYBzWIAXxkPC/pCL79SjMYrXvbATxiyOZTr37QPcAbYjrnOVoJsR0CVqQIl6soOf8gehcCEEQhMgM1x7nES0vEoBlA8AAo0ITEoEoaZ2c+uJNWaLFYO0XpnByHVn1SEnpK4WQGOmd7Q9N7uY+bOzZXDWl/jksSciUoO/WhorUJnL6QGI2QhGi/yuevcHPE5hjjyMVHQ9RBdYDLgj0+3j0UvCQlEC1SBGQIbGdQN8VYB55YdMFC37sjKnwQphLuedfYqHjwapzo8ZAhLkOHZE693oBev0+WC7kDrX0SJhdyb0hQXXgVRIL3arBR2eBdDlVaRNCkckGjbUjcD3GKfC4MBj58dZ75+SRJqSRuA+SR+KmWKrCNSxYiixdtVVkUEU8g5JkEo8ZqPwF0SuFfURBw1RIBYNGfWkSGNcBXPK7Yv1SGV3s/AvfqBMSr9LoiLDQR3zJu9HRCbHlZhjxU5d+PX7rF1T+R0tnWw4+/iRwXj0NEeu1n91FKcy0UFPt76joVh/KsnbUQAI2iVKXN4iyfvmGtCP+hl6Uq8Vtsr06YPcwh+gmd5TNK7pZ7N6SG3LqQSthH4lN5ijO5dxMkcgn4pEpJisPh3CwYNHrvAsT57IiSATNgCqIwqh+i5EUXPeON6bQ3QNRh8fJ8inVTTDCsQwRrxyjjAwR5S3IFJkoiJGTskxDkSOMjL9rgfjdD67zgEqN9RPT5L5NUARIt3D1Q1viYDVLE8KdIQUwAmCi8uF40aB3m5hEbWjCJ8cQQ+PGLDumB54hknpARQ5r00E4xm08h5LvQStjcSMPaZzincFaHtNeq4OARnzDIokH3kAjKg+eGkGGdlJcYweezEO8p4kDrNCROyhGdeE+Wyvq4IsV3JACqiZcc4jIgZoP0fcc76wLBVNR3eBURMY9DgqiZb9O7tXgpkMxQKIwJ7pnkeK8V8aouJNgIelsaJeBsVoj2a9dCQtjlMH5nxed5iDYCKrZFwaJKpa5UL1pcyPJx8bUKc2NeqCh0qcgAMCmYNKhqAgSUsvF637GDyFVUkH/ZX2i5AZRii8V354mUUnNSGxjxa7VNwnoaQ5AU1h9VpQNdEpbibwOJqCYxRmW+1R2U2p9WhBGXsiR6/Jo10wcUzS/izMoLqmUuDwvgu8tyTrxOjBQ5LIhG1i3tVNendR/ax13LPSD1t0VAtVXqaLKTLux4EMXnjamXtH34Xv3cSqBW+olwPD4o4s41NRrS+rH83obsG3eqeCTl+6qy9p1r13JH451YvAv1e1AdW/MetQ5bajWXjQo4hUiY7A/QSjDK4eYOY/qk/ZRcBJ0kKFIAMmu9652PmRPyNlgM1kfSkxxRGqdynB0DcyTXJKlPSOSt8Q1a93woZqKrWkz97EjTXgh81PdIB+/n70PJhuBKeN23T/LkRepWBKVSxCn6qSHLpl6cLzZ4r8dlikmEVOVCldygj5QYTBWVKkBD/F3EYUV5Y0tSEJ890zkfYCnRBrQKqYOtT1GsSn99nzHQi+Fz60D1sNmcXBzggwU5CZ4deMLFisNhMPiD6FFbkAMEA8QiMBFSxEOIhFSkqDUGpRw2eCEgOYnueZsTcrTqefQvoH24ykCwhLgMldviJQTeGE8rhQ0prRUx/4IqiCnnbFC/+PESkh4JDqsynJoxt/PCBz9a0IcwEEE15D1HVMyKSYjI7MU+AYYHzCwQoyGWNybsv/I2L72elyQBhQ1E/fZXPzfaqdxmH3sjxPFQLN7DBoLzSdIa7dbk/OFLC3BdsF5uAL8ugFwFM8750MxJooI9TgUlt0lPRIo8EqcB18jJ15uRGpDtAmj1xqIoxss8mkvaZTxYJRAKgF2ZWNM9tBPpfBxaoGP/T3ut7fVIMDU5/nYiSRUrdtbSqa4JvzeOenv/LYOv7XHz/DfqVXBs8UONbq1ekU6Cw79RsyGKlagSEPFp5UY8hHhoYWtbQMYyaVabCq6r1Ne4XMSzDrf1vVMECkuJhI8+PMGoOdvnUlZGKeDTMKMSNAk+n4ImTVLP6RbskYJghyBR9OvEBzwKaaA9N+ldHj3H70MHSwiprHzIInxI4ASlNcb0UNIjkzlJ2scoH3AncuXKTX2cfpnj00ELYBCncVajemkgXGyQHngCyK9zjBgodIlhimh/tQX3dbQ26Bi2Wvs4+I4M8KqUzPl0wtZa0BqjfQAk52YhyJAlt3PQPnKgczOP7WxAnhJ9KcKhihb5YpFgWKlUivfU8EGJjEm8oaGEZEHOj1xDMNgM0f2U+CBCgcZ2znqPAeUJQSs5Jl2l11sln00RycI2m5DkKCSFKq6xBGLF/+JcjC4YgLGDmL3RGwu4EBxJPGElDitTrEwxKrihuiCJUSqETvYqpWgH4SNJqmJfRLzhnzcsdSWh1wHJokFkBCpdIle18KW84J1A5pRL2OS6FwDsIxr01dpufC4AtivHWrhbdjZ2lg4rnx962IFo7mraxXwmIVdFQ3pTwzDNsZy1nBnY1l88TUK/YBSnHnJ5CuKs/BvXYnFsD9Nwvf0z/37ae11ERvNZc/tUx7sdi3WqZKNRqoTKI63TH2Fp4/hb7VSKz4H8+yOex1IiYXXLcLILx0cZ65tD0oHyaZAL8bnXBStROKcCRxy4VeXwhoNeP+0jC/nAOIL3JrDixe+RGzUY8jzHJMYb84XMfkLu3THFekt8Y0IkQIEg2vYulBnOBkt3m5MmPjlP5jLs3GJJMKkubqwQcycEJBHDAjQOZjRsKxBHi5uWC0mosnweDP+8jt1zpT2PCAPZa6LVegEUHTpwnT50ssPorMjX4HsNQZIEJOjXC11WIMi0clifFMPXCTYWXjcfkLdzxLA8UdIgQoiBEEl8b8zoED8OSbB2juQZ1s3QkmFzi1OGNA25HmLMjCjFCASiX+s8zNUV3IinxVyQNHlpAOCNX8XncPAbEyRKSmGVwgf28jE6kBJY+2RgdeQeiYNYFrmDCo1fsSFYzJUQiyrXttFKpanFvlq4pgWOvwVolYilJFyrnE+T4+sWK3Y8k2C/EJ4ZU127ssICEJZImDUf1Psq4X2F8qkQcsXPRTvVvVps1+YhS6Yug7Y1pSbFOoY72qXulUrHVcRbSCPiHGqT95vcfTaWlXpfHcNaWr2294tNt36ufV22X23IuIK1m1b0rW01znD7O8tFKtX70DWX2n61dFF/v+NMLYCCJUHJHhEJL965BQjQvp+tdeMHVdmvuvpzWf/L7+ryCS4lEs5fGrKx7v3dRRTOpuR45GWcResUwWGtj8KndRJ+84hL4eMZiMt9JETJUcGzwWGLC6kCp+gt6xXK5SiVgfJhfwkucz5vgcVZg9EqSAuiO2WIVqgA0WBjHAMwytAbJYX0ACBq0cuD5t3gcAqUIQbdKV28yk2VKLMsxJsh7gIx6BA+J4DyahSUV394bw7xQX0wQUoyB6e85CEELopJkVFe+uKCG5zvPqoMFCJB3G/9cXEuC3H4gwFmtMEoYjr4cbtox4EgRZ4A8QhZAOXC6uQ4mXnaDkNurVfvKFfaQIRgVVqHsMWFEaInOkSycs+Lgx6iNiL4QMh5SCsecjcoCQmQ/E2PgKDMMhlCeKOCNMYVHHETwZ8WMVB1vNcuSagqVsKSBTuLNq+AthLH54SKeoHKPMP4pTHGBSKk+bmDyOlCSvEIV7dfSqRaDwldtl3rsw0wVZ9VxhvTSTdXdYFYqiDhuqW9wiTeu0UVC1LFHKeMqyHZaYONQQB6aqmdjWb/3bXKF6VcnmXkRichUH2nmK9afFat3oXU44uNAUljXuXpPP1ONYmTZYRLk+FqIr2ucfuxPILYa6Fd1fnqYlkkENtGsMzW4TRCq8mCiDReLMa/fA+qMGGho8agTwNbS4kErR3pALRT3qAQPOLTuY9v4BJvR6BChkRCLHg8gtIxOZINSZuUT2ATT0qRRTImI3IZWhvvsRA48XiATRLadQL4TH4S3CtxEeUrb6ymwSQ6xAbwkDCPYlUJXHUEREQ9p+dOBUhMjyyfUaQQpiKmglIp3lxzJRA8HsChxaEw+ERD8yL4kk/m5FUrIJgk9b7zEp97LtnbK0jFql2VxAle7A4+AqI23jATcSGSoa1Rn564IagA/KJK9RlFFKggVdFhrnNfJwZhkhSHRhtvbGhdhg+o5McdEysJOToEy3IyJ6ZY9vkLDEq8GsQfdouSDG+c6eMGKB8X0ksYYuZNZQMB5bNR6oJNlMrlOPOND/Nulxy0EQlCBaYV+nGfCVRpS7VKm4594TdpPI8AqzmFM6obmm6G1ZYXBhP7C+MSVZ4JRYfaoRhvR/uxjwqg+hiG8o2+xOfp0C0cXxWh1dYqSJcefQgPUco17jqDqqDICEi5iU2KF4u2/o2WeLgDfCkzn/rvD7eXLSRQ3Bupn9Fa5MxTkGiTaHmUEiF/vb342+lr3qA3P85QFoj9LmnGwtlZ1lbLPai89dBjXEokKCNkEwVzwax6xG3FIZnFiJAkwURMeWNBJ0KapGUsf4IIUykI+R+cszgLaWLwtgp56QYpXlTtRdCAMigxHoHaKEa3Pt9hdMcLzWsUEtMLKx9ERymCOiEGFypWkEhBRqMlEYr0wNbmIeFN5RBIebSq1G7UY5eJ9HxjWhs/RhvCPscQd8E901fWPkqkdSQqwWiPOH2wHRdGGQibhe2NgTSClXOwRfAJj3z7UR4ghYQlUjz+N498K5IH8cF1nGSINX6cwdTcuzImfg21Vwg7ydEmxZEV9hgSAiIpyRHtiQRxc7w0SJXSHvCGjBLSQgcCywcWslg3BZUhWkIUzlgnrnHpIQElQnoUuNrkkKP6qfXd6ifRDAcD8syS55PyjFQ2SwXxoPjFLYwmq3Cx2JT4dQEHSnnpK3Oscs3NxC51QBZfajRdO8it0y3brhECi+Mr+cxmXT/XaAS6YERWbSvEWlB4g1dvV1K26uHk4hq3jan4TVGRYJVj6qrSrF5b0+qkaqUcTIy3UX3S2X4nNyit/bdKGMqei/nW9vnMSLdRZ+Hdunppufi6pYvi3qqFNWqrW+eIu9Fcl2SjunYLx6RFjVd872K+Q4NtZETrnJt9L9w9aX/etjA1eKQqf+twq2hHOmIoVPqqd74cbi4lEhyeUxSXk80gGWgES5Y5srliOExIkwGZeCSoNDiZB92+RSmfoZFwKPzgNd6jwevQXRBtu8DGOid4+32No4c2GkJkREIiKB2S5Og0DRkoCQiIwt1QwsQ9dxYt7mMUu+pil0rZCMRyZxEHRlRIZ10v1W2KO+vbDcabaJwNRILkAdEmSDCY9Ac7xgUIxp3Ku1dagZgzoty8EgT7QFPlDnk1jB979LoIgR0LzlSCH7xSQVkhGmsN86nAXNBGMH2FST0Q9oGWrK+nDF5tkXu7CqwnCBDEireUMB7JOyd+jRUQgighGSq4wWo8YeJCICwvb7feVVJyb8sRY1QE24NIXQt++12kORduXeOgS1wDlkPqRlmQHDX6MFK+KFjmk5OSWy2InypC1eRzwVqh1/MY3qc7USFQaXn2PIKkRgiUgE7K5Ec1gFAfe6HOcFEisIwAWMD2ZV+NfvzfuqX8ohS0RODNdVuMBKgqnykjXlb7jP9HJqqxN4tFLXytmvbVmpb2dopRqvK9jmWqzLGM1tkZVpl2ZNZst3aEG+00M3lGxO1qAKlcK1X+tHCeOkfQ+rwdIRV/W++K1PovnovU9sT/vnxd2hFneQYX5hg+d61l+xzbMH37cGohTLqiNFLuQ1vXC4TGkv4K4q9Ws354izsXPe862mol9D5OMCXlvEDcKbAuJ6FXQTyCSO6RIHVkLDkhbW6G2Bm9RKFSVYSoN0ECUaTfDe158XEIz4xCK2/x7lQAImFtnPVuk84JxuiaaDgieuccWebFk0mig2ShO2KWZ5hV2UaQckfjQP+nwAIlQA1/XZm0oWjDGFUEUVIiPja+EnDBYBBvza9EkedZAEylOqarSBD9FYRBBSgXbo5KVYC9KxEYXiWUzy3Hhw478xKUJIGVtZTeQFAqLxGY84aHRhkUU7/nuufjC4hGnEEFAojgCuoIaZzFhgBLPgCS0gqbBcmRTvGRKUHc3Iejxo/V5+qQCpSGBV3xIj6onIHw1+G9NwIkOQ0W1VTNy9a/AgEKLl+VQLzukuhjCfgvQZoS1EhRgtXaPtTPwFmAfGX8XQZ7C7CmMacFYCWLFaqIsGudmgh48T1/x9vsR+KZLtuob14NZi4pTWQWP5+OMCrPFtrogr6nPD7l7NXKqURQBVGoCoHStqdtYzx1XIEpqcHVxXpVCXhrOcOc24QyinZCs4r82iQM7W233ckq29Uy5Ie9d50DOKVu8fvSWbR+jOuzuMdSI8BbW1yy521lee4Ga0kSn9VQxPkMcVqRaI1VMdphhtE+Gp+LkEZptBZSY8CmIDnW2goH4t+rIt6CQ4lGcwIiGQ6Ds7bktAKEUCqE3VWV0yJlRETvQUEZd6HwBqguVgRKi99FILdColRooxxreLvRVgTMgRDQMWpO1P0HCkkg6ud9Cz6ZVPRsUKoiWm/bkwpwbRI9kUCIlVUEwlUM60CJj8RojGPuFNYqbBaIAaNJ+6GK8/vhQxfPPQEgBkLo6iQdEuVAcb/EWZQO2Q6dlyCo8J/k3mOFECdCScj5IP4cWeswRntDVwkxE5qs4GnIvkIg1CIdngbE47I14HD19UUKvQ4l25CP4NevmkOiCog6XbKkeqZKrLwAxOJ3Fce3OMFW7qGlnU6kEogHpSvrJEEG1wTkHQirvQ8piRMpiYPFOlKr20b/VNelqh5ZIBQqiL91fI0PtfVunom4Ll1NnuGcLnxtnO94hr19cflgQW3Dkjk2z9UpYzrVMHHJ703pR3NMxfcunNQcnyz+3nze+n5tfO2IdkG6perjLc5b827W2q5/X8AQzfNX+dy2FK1r3zxgsvhgOVOzHCac1sBSIsEohUoMKlFFWGIU6DQhTSByfZpgJJhHUaqPB2BxqCK+vikReOXSi4DSurY7fnF95j4JCkWtFVobbyTW5FIi8q1SiwqM0ZXv3VKENkOvaux8KQbrn8XDXwDxKHEQb3iHCsGLbEXkpoqWAmQJCY+U8gixCCR0CpckflxltsBS1xujsHlJiNSREnH7FN7oTxitGBSObOZdMHs9vIqIUlgSgyuJ8qomlPFSAxKsDUagMZulzjFGiN4H4vJwwTyh5YJ/qYZgA+G9VSBHKR/MyoWxSXBNjdklrW0Hxm3GgLHoInnDsgVtrm1j/VvgSyFIqpzjqiRqsVlXNlAdZ6QxWgEbdaBaiqg6EX0NWVSAk6r+3lJvaan0b8V7ZRjKyIOFNwT1tWhtqokYK2P03g/twKzgKlsAbnOwVY5/KSfdQC4LQ66u/bJ2WsZbttkWobH6bst8K4NZkIC0dNy258sIhDiyrkl0Dbe2/tXfwg9t8yzOdnMMZzwfNNqP1QopaeP3hboFU7fIWbTigub5khLsL9XaVeq3bkG1vSVrv6zdMz8oFr3JEC9pXmTpkJYSCThvNOZjznukZlSCJJ77tW6OANYJOglJnQpDwTK+vg4ugl5nXbKG3svA0EsG5HmGDe6McUd0iNRX6vFBUWcLS0AjZZv+U01c2U5NNU9w8cTbCBgVrL4j4CsdKMvfYhOFUyVlvIHQu8TB1yF6qf+X4MYZqpfD7ixVS/YyRGtVmrAIJH1CIZ9nQZTQSxXpuleJqGBQ6em1ktstZyJ4SUcM5RzE5UpjTIicmU+9TaPk2Ny7PSY6xYVMQkrl3htC+3TcRUAn5eNJRBsEvwalVboQiYXFCIitiK8mnVp+QWpr2vjb1keTO2rnjCpiWqRQjDcRf03CwaIUo+y7vPSdiKtlrIvAollpURTb1k7pdZEgTsicIzGa6CUT/Q261rmLQC8MWI0qzl18v2tcXfK1paXljDjXIOxq1Ka01O1YxwLwV36qY4XlQ6uehzpHgYdDLXNYaKTyvJUooGMei800EWXZfx3htkkyFhvrGEPLsnQSsA3ReXnO6nihNtZaiQRCF9DoGIfQctcWO6ifigo+ak5DGnNRZyA6lhWJvT8kwRHG8jBG3svVDQ5ELHnudakGFUIBewTqJHISgsstiI+m6ESw4SBp5dMgqXAbmiJ9gDyvZBEsFkAKvbgPeRxw7ILspx3Aldn74kIG0f+yA1U5S02/6lKyLIVPvu9H1S6SUgtNNTBLs5SGnQsz6tzE+qEvLkt13NXzU0IfIlnsk1tJgaiUDkZQIdU3uohw7oFgWEvPRfsxe0+FDO/54CUJIj6jpUiOCe6taB910rqZl0I4hUWB8+0pLfgYDVLufQU4RhXTmWDvAvRZ/vi0i1oFnMXyVWpXPSE6DbBqR7YFWLVwjosTrBLE9fEXY2yuj1SJ5lP6aAI3qaAqBT4Sqs/6mOeC7hOSO8nCGtU+F/u2CNCqXH+dMDob9JLG+i2221InVPBnzgP2Qi1Xq1+7QO2ccu2iLhI2nURTbSzht+oV7ai48HPj3DSRWm3FFSzoqtvaa96XePeK9+v7HZ2kmkRBk6RSlVkvXNGWc918yYNQ6Xq8WL/43vpj+/uVD9UxqcpcTyMwOsfVAkik9sLZytJz2Fi/pa1KhUgvGNz2spRIsKIgyUiyBO0UTims9vHyVQDqKoT9VdrH/lfgnRCi3j0ajwWVvI9FIOQ2ZpBz5Pm0UFP4DfI3xhaJdso1iAijLItgPiJwqHILrvFO/NCs76Ga8v6TCFJwHQXsUPHYq0DcCEWcAXxX1YR/tZS81Z6qgL3S92mlcKFcmPhieJHaIad6VlUBJIGa7l+QwkJfCNa8lbmBwyk/Z08WKnAOpWZEoscn/fFhuMXpgFEEQphu7UBhfIhlkRh1unYjxUlJiBajqV/m9lJ/UPc2aGDY6scK9A4xqHzI7DaIRRirtFPlC2oQVZCpNQKokJx0UCtnpfgXhGLS+nEBmLf0GNJ2SZkjBEWmFFo7eok3xBRtvaeJgHKqlPyEAUdNjw0huFvJMXmIuS38Fon09rksbHPoKwqiCqQcgUqUUoW7UbqdtkkQulWXC+M47bcaA7K8nRpR0dV4tU5E8CpCP2/UpiVAr8AQOCV4FalHCNFYfS7aGxmLC8HZQj3xMDVqh6L7tB+k8s5O4NsN43SUa9s18KZaqagsFTfWlnVp+9y1NgvNt1RpDrP5/mn1a791ESKVH2rvtFCQ7UdNFuu2daRK4iXeQhUJxlLovPQeLicS8h46AeucD4MqIRBPsGAPNHiICeAHYHTU2WucaCTqyV111AolZfYypSLBUF2ASObURx+RXJsRYsxIWQMQZ7lNNe4u1DcqSEBi9ehG6A982axQ+omXXZ1mwFUZeG12i2M/pUrXg4XbU8VE1ZNY7yRyxiL43AeqCjxjO36RBPExJSTzxqU6I0aqdE7QymC0xmhFnvnkWxHsqjBeJ95gsxh/sW6VzIZhvwuPh9a5t0/dh6cQrI25CaoYujH92F/gmJPE/1iIvyOR0kBAUqkbf1zgitTie60cFPV9P/UdqfzfHAe1JV1yFhtnQIv3bBIPIPp4e5k5PoWaEYU4VTtOEv3fxYumXDFZaVmg9tJBvy2MM97xh2DAKp00Gm+jXWqs2eLLC3EjukrXK8sQ3hkxUOfUK0PXEnKrEIj2MC8rikw0WltQeQnLnGaGJiG6m3uCIVFesCjiEb8ocNoHW08FVnOND57vpcaiw43uQLLNUoWVkdA8VZ0Rny0lHvw+dRJ0CxwVBR5r9ht3vJUoWYbQ27puc5usHqkznu3ylSVn8ZTz5GH78rN8igvkGlm2S6rwgXGs9rmGijA9KoTsFdJkAALOep9/EzwCJLAbEcBb6welSTziUFLEYVdV9rtt6pWFbIr1nANjSpfAWjWpt7ZwaBrflVKgEh84yjmMDtRxIT2BqI+tjY2Or62Ey+nlVCqxoyy2f8plWahfAsPFSIRh/eJfvF2BSO7zagT3vmhw6GLIB/FeD1JlCcSVc2m7mdUZyCKCLkL9tiDgsl7gfiquYrVX2+pASIFc77vWpirfrf4ef6xKsmrTa+mv/bx2f+/6rZWGauLoKuBuHYyPBSFAJprceSsgjYByJEGsJOLvvmgJ3k8h4ynOBy4DBI0S20r0nDbnxfu6eGmilNA5WXqnWo9UZa2qas7F/ey+M/Vz0Xa4ThnLKdfxkYigWE+B07b47kSRhzgpSgtGBCsePpuwAkqDdt7DCvyzHI1VmkQcMVadJliGicYpx4kJKtMw3ogDmwLPs869xuuccvYfZY0eSnrV0VfnGIrP3fimdU6xRpNAaLvTreM97TAtDKtGDD+yJKFn1sldr4i0CA7lQvTCqE7wciWcy4JYwyE2hvH13gVFpMNAIeZzQWPJM38wbR4IhVSH5EiucLda8I8PCN8F7laHyIqmJS58fSE6Sstj5wQhIe2tcnJyAOLQxvmEUiKeUJLSej4a+hVizLZ2G4BSdTxrF7mVjRYcddv4O6UXZ6RKGqVpSFYbI3gDVaUo4iAQE0nFMbgQcXAeCCu3uKeV/AXVi9I9qPKPom2tFotSLBrGLakTAeZyj5glQ5SSkKj+fZSyjFBsA2T174FSa3tvabshJLdSPkZJYAskEAxKOy+qDpk3ohzNB1etGzK2ElEsrm3tiBVSpPqA2xGG1M9Mq2RgyXOBqmrBr9hyoBn7rbZxlnIKzbG8vWX1miwuXnJ7f/1xvvfYLyAhGuqlow/51M2veLiJJteC1RqnhvTMOokZkttD8uk+qfa5Uf72z/4nfPPJX/GSBeCvfO3/xOdufBkBLwUUhbKJD58e0qKX2WfcwrCj19XCNpyClKtSpOpLnXfrDDBk+fOG9LttrKe20fLzsnvXrPeIMKPaTyGQV0FlE+HRQzS+lEjY+egBo4sGCel2/Vn0SYu8+14gLVWOBKLAIIW+usj+HoP5SHkNrbVYH9jPi7VyQXJLr68waQW4tQJq6QSSy1xbynI60vS5lgzOGTJxBaI0/hbgRDDKI20XAEzU47aVBpqtwPFlpGJZq65KqUHU+seHoAfaLc5V6+fYQbULEeilKdpoJuMxMW5RfQzxOLoCoC8QSVQOtZT1FpM1VcZZ/HN6qUohqoaGD1Ov0TOn3eDC/XLh3W4OYxlRUm2qwAkVgqkduErxfisQWnjfjy8j5b99+T/i7spV7/HiLJ/c/Q7f3foCTim0snzx1u/wSzf+JaIMTvtIo0ZZ0khBC/x3L/1VPlh/vhjLX37jr/PY0fVi7lViqipyXjwL5XROLRJnUXm9eW6qCxcRwllZNpYTCA/DpZ56fB+prXKGPzr/Wf7TP/N3iie/8tbf59O3vk4uffL0AqtXXmY2epKtp79Isv40mAF27/t8+PrXgRMG2nHriV/me0/+UtHGzvf+e6bZH6LUHHTmA7EpnzPGq5XBicE6jdbz9kkEuF7OoXqQ6/Nqfm7OtkoAt+1hzYMFFu5XO4Ghas/bJGGLder163dt2fmqwJPGuVfhXw/rWmDR6aDC33+tfIgC53C2xdCYNlhflqVEwvHRIaMLCkUf6wQkJ0mkjANaJIXxCX08oeAKxG5FQDmMirHY/czT1GCVD90sLiA/BGe9P7xJl0/eT6oF4LfJgOu1aHN7LAme8hdHRpYd+pwUztHvrYDzOnjlZp6K1pGT9lyVkqyODlT1kJVSh4X+z4DsdCDUagGTivoLrESttCGjj1MioaKALJ+DVV5PWSECQ0/+vWiAWnkiouoEklAJmV19s/1rd2lhFaET8bQtxdloiGVr2Gyge+8fqpwBQHVKF8JvXRLykvoTjHb81tP/Nq9t/xQAicv5jdu/yz967FfLqnnKT3/0Nkk6YjzZRcsR373yBXZHF4JpMvydl/8a725+wr8vjl/94B9w7eh6KQGiGwBXjY/L9x7y3HZuZJQk+ee1tNin3KVH7pI2rrd9PlL5JC1vNq9IaR+oivunBHqNeUzVOfbXfgO1/izT0RPcdFu88fYBye2UvZM3IdVcffpZzl16iScvb5OsrZGvb9baWH31r3Lt6i8wP3yfo/0PQI6ZndzDnjxATu6R5ocYO6WXEDzc/DjPmKNsSSkO6MKvLDvzD9NDcT2bMGMxEF93I4s4qI3R6Yyp0nU+HoI4WGzz4y3M8iyQ2y/i1rcx5y5jx/u4yU3s7AN6bozWCTZ3JCZDkwPau89pwSkbxM7eglZcqZ5QCjBCokEnCpxHfj7gDiRppMKkRgR0AbcaSmoCQWicrcXN0oGwia48El0AncXaMcrAzCm0DFjpDcmmDzDGgU1Q9MmYkaYjEjVEsh2f2CgMTCTklpQ2RN0YY/OrxMPpD1Se5wtUbTmXkvQ8S6rbZYdmmXRhAcEiiM2LJS5zccZ3BXBFrAmhOr7qLQprZaWYc7Gx0rBs7kLyHe22jbsKeT+uGiCKpxeftzf8cEG9Fvtr0hk1oqADWLYTSAorGrTlQf9xdvsXMSbHiubi+E4DJimOs5Vam+/cs/zT72Y8/9xjXL7yClevXeS/e/6v8OWNF9vHj2KevsiJuc7Q3mVEzhxFLooeft8tGi0abxLXtgbS+F4hHqQdjUjl3doZkZAPVQhBwZYT60X9qpCz5b1lqqUmAdcq8hWfudaGcPTg70wCJAK5ovAqSfD/i4KZNSAJicpBwUSlTFW/1vRBtsFXbz/NG7/9Hjfe/RfsTC3OrLC2uoVWKQyGPPuFL/HU889zb7oNA8PdFw2slm384d0hK3sv47InSNcUl1YTtlcsq31BZfexO69zfP3LTO59H+N2GVrIHOSpReXBiF25dulB/Z/6mhXfO+4OtFJSrfij+vIZ1UY1RN9ieNjJ3DTGVZFRnAp7SulDZERb5tLRZwmJ/djzPLoaLMKQj2W4ONl+hrcenKAPDlnVfTZXXmTz3AtM53ugZpCdMJmeMEwdOrtHqo9Q2iez8SLlgHyjCyTxInr1g1EgxhUZtpwLOWzEc6TRSHDJWtTgYrt4uLIxrRBEkTvjh6c1WmnEWcQJJuhcnYGpFS9KVUGEpkFU4hfejMitQTmDT+gUgAWe4HCFlq4yhgbAWZhXDSmU4KRNVF+029FWZ+kCZs2mqxIbqVPBOnyO0TSLKNnFWKSGv2pETAcAWOCGpRr8plkntNtsbymgbgEQNNuucv+1FlAon7sCUJVsLw8joHkU4qR2uZtzdfU5tQUkqiIwrXwKNWs1/9Un/7f8ty/+teK9/8Nb/09IN4rvzjneevMdePrnit8Odhxf/d1bfP1rt9g8b3j+6Ve49x/9ZSir1YoCnvz5/yNP7f557rzx99m5+S/oywMS5TnOcIqw2tv8dO1zU7oQ70dVzF56o4R/W8+FikAjGL9WO1xGLVTGUCP46utcjPUh9zlRPtKojfUdGKfJlOZEKRJxGO1QCLlSZIHQmSnvSWbUkInaxlz8PO7J/0Wt7bffvsHf+M//S6Zzi6gZfQdaae45yJXBJUOmw02uPPMix+MpJ7d+xP7mk3D5haKNw4MJb757h8nkmGS1z3raJ9cJoxQ2R+s8c+VXePlXfwN1/DYffed/5Pj932bIHpJ7bzetbCViaWPpqvi65XPr/arc/66lbicQTr+sTcPlLi7/NE69hsJOEVS1nZ3iiHMGdWSt17pUo4gHUr0DraOsl6VEwje//z12790mPZ6Q6h5JsspLn/kManOb4dBybvUiK1vbrG6vM7v/ZeYH3yJxFnKNdj7LXW4sVgsNx4VyXIUop8I6NiZXLSKekotpneOaOYfPDRWq2ujnHiIZ1hY/tgVkIiSDTTLbYzyeYZgzTHyI4MxprPh4DUrNGE8nrA29AZdTjpkbI24NUQphhnEaReINuMQF+s+haHTajqMaEy3XqHah4rq1vd8huoWHQ2DNcpr1eOy/gNXhb3VHF8bVGG/r8+Zvbe9VSiF2bXtWW5sYErt1JqeWeGlVbOKhiIPGWSh+X1IpEoDxHDeBbFvbp5QMjyCsXWeqNrG6BAXDp/8ttB6W3SvFpYvX+LBS//HHnuJLf+ovsnc85w++/RV+/Nb3uPmX7sLzdJbbB0cMD9a59sJfY7pymd3X/2s22CNXDoMm0Y6sTRS2MM/mfvqXWkW4bURVY8OqBNVpYuVafIZa/9X2ljaxtFiJklcfacYpB0YwKmcEQeevscqQo7zMxQxQG8+ydvXzDC9+hlvji9xzT/BOcq0+rmQIuk+qDn34cyyiHMp4j5ZEGy489jSqN+Lgow/5zj/729xZ/U341HPFxPpGk2rDRPfZOZhxc/ce+wd7qPEBicy5fO0Kz7zyLJ9+9RN86kufYf7up7j7jf8rvaN95jooZkVhzyLybFnb5S+X9yKCl4+pWV0YR40peaSGHr3Ox1UbPGpZSiSsJ33WnniJt771I2ZWWNH7vPaN36M3HLCxOuCtbErPjHj5+Ss89/ghSiwz0STGcypOBGc11qngVrN4waC8nNGPvRqV0f8tf4tEgg/UE2MyBIvqEJAn/l6oF1XDWKOy1lYEl2t6ows4bTnZv01PzbBKyKx3HUIrhAyXZUgvxzqF9BROCwOzxWw28S6iKiXRKUo7nJ0HqtmGSVQnvBRmdXLEi8BoCWXZJCq6YG9Lm20303NovrE6lV/JS0ALIov9Q2mv0Aq4l5coKahVOQuRFXQwhQQhUtItQErO2njgPsuRdVne14mILsBy6t0XFoBUdb3bNvK0yH8OzXy+wvalP83mpZ+pPfvw5gfMLj4FqVcxaG147uXP8+3KOzdv3ebB8V1e+eQXuXj1Gn/9b/5dJrNu0CnA9775dW5+8BavPP0kT597hv65X2K+87sk7JKJxtmUhAyrK1bxlfnGuTa5zEWk3TH3JURkvU77hiwVfbd9PCsRWClax+i0+IimIliNVw05MInPf5K7lJwt1OozJM//BZ545VfJkse5fzLkg5NdPjiYsz+Z89LwHm46ZjqbkX94QPrkC4zf/wFmNmauQhwEMdhkjRd+9pd58aXPcnTrQ772T/4217/zZfSb36f/f/kvGFx6ml/6zX+XZ9NVkn4fyYSdg2P2793nznuvMdvbQTn48Xs3uZ85Xn/6Cf7x2iYvfe6vMV17ilf/5f+eC9MPyFw970J9nboNlbv2ZeHoRyReZViabVUqLbZ5dglBq7Sja1wdY154ZeFew9m8bc76Y7X/+Lwd5seylEhY2drAodk4v8m92ztI7pjljulRztG9McOecGnjmPRoD5n2cEmCFSARTBKi6k2FgVK4VAV/6vqlbsY1iL75MYab3+e6mCS6PTYtRqNI2hMbsbZfBGkx+ENBohWT6TGzbJf+cI1z21uMj8bk4rNOzGcOSUAZh9icLBdMLyEXcC7BGYvSDo0jt5bRYAWFxeU5MaOl6tivRX16vTRFqyX+DsJZJ8VvS+2tmsi1o69agqgmMVdc6npL1eBEqtJW+zCkSSt1fGmWiuj8LMA2Rs+LvUUlbqis2qQzzR6XsAo22GFqHebUQF7Vfa2MYqG7NgTWOZ7qa03gSeSa6gCuelbib9FLRqNg5WnOffE/Jl95qtZequb8Jzrj/d33ONm5TrZzwIvJhHXXZ+vaS/zLf/4vmPzW3+MP77zF+7fv8MLj1/iLv/Yn+ZtrG+xWJvfc3/3rPDWdMJ5lHO+ecOfH73L5lee5+eH77H/ouHr+AlcvPoPb2cWpHJsLPeszzC6ejdIkVhUHurT8bguuVgXcUmmnuibVRGmxXltp3sXa7wsbu1in7fsika+YOG/2mSKkeJspnSsybZiYFJOcZ3ThEyTrn2L12hdRWy+z7y7x/V3LrXsP0MMNPpo49meWjQfH/Py7HzDZucuHH97CTQ64YxXZPAelfBRdUuxgg8996c/xC7/657l54wN+5//9X7J343VMluHefRf17tusvmTZvrtLtmqZZI7MwbkLF9gcrKEEHtjvMtu/hzsRbrz3PjcvXWDv6cf8rD717/E33/8u57/zf8fpCRbBOOqwoEIoLNuHxY2pr39xT5qMSo0gqd7KU5pv7llL/x20Ynsbqj7kWnvx3DjaG2rp+7R5dLmxLw7wEdUNvf6I2++/Te72We1btE2ZZCC5ZT2BJ9c1n/lkn/VLczIzZc4mrDyG6Q85Oj5E8gNMvst6P8Nr2ZYD35q0IA5bRX/VyoXSjVMRXlaVWAlVZCfi00YvdggGoSdzZtl9TrI90n6CJAm5zXEosgzEOazJSUQzs5ZUcqzro9NVDk/u0dcKYx3WZuzvz0iUIjUKlcQIf6cDntNLiSYiUEuSBGtt+C3O++H6UQ1KxTXin54mul8cX0ulKtKUdqKpc4xSARpLznINWFf2vTZmtUj4tJZT4EehRolzUd1NxbG1qrsadOuZLKgrd+Rsw23cnVC0CKg1Zhay7BB6pXrh4tYVfmnnJk9++DX2b/6QnXdvczA/4bmVp/nFv/QU/YM9/tmPvs/96YyD3Sn33nyPF179HH9i7yb3vv0Vdu/dYWYV5//+32V1f8JIDJcnY7avXYL8GqvJZdZGCddvfodbk31euLDJyOyjlSU3ehGwh8/lGV+cz6mqghowPwPg/AmVh7vjQuKcJz4VzLRhxhrJ2jWS9We48tTPcv6JXyAbvciNwx53Zpq93ROuv/497jzYxfaHXH7yGRDHKHvA4f59JgcnvPa1r3Hn/bfp2UMOb79GgmWuRqxdvMLq1ae4+vwrfPazP80Pv/UtjnY/Ihsf0k97/r3cYpVmsL6JTntkWcb48JiTWcYs6eN2d7n1/d/jox9/g9SOsaK59ca3cP+bvwzPP1nMbPvV3yB7/bdIsutYVzdMbRKzj1YWxNMPufaPWpZ10sIedMGwAna14YtlHGB4/kc42aVEwuu//wMkP2E8n/mwnIkjcw5tHcMUnnlindG2Y7+n2J30cLJFNtskdykXr7yIJDusju5yPL9Nz36EiZG8wryMKJzT3veamAK6pLFUUFlUiczmsteeSVM1UWElwssLFJwIiRaczIEcR8o4szhgPs3I5qD6eLsEo8kEXAYqSTHWYMgR68CkaBSSW0RpppljoDSJ8amPq33H+Vfom0KcXt3v5SLUxWiI5bOzl2Vi1rO0dapIrvinvd3TuelmZbovWcHBlQRitUTR/6nTku53YhsLUhOpf24bXvXDI13pZvuVwx9jHFbXu4oUI6ES92uG4dyTn+XB+3eYTa7zxBOfJMssW9sXOKc1N67/iPn999m7fZebN9/m5v0drn7qMv/TV77Fe2/tcXyg6RuYHk6xDr77je/wiey/4Pnty3zvy7+LS0asbKyjkh537rzHpfVVjsfrfOe7r3Ht6TEDPeej917HHt7jyp97hpXeuyTqiBmCoTm/uL6LhEH5uaxQk4IJNNPzlhKVU87uGQnZtjNevN9Rx6gQEA5vgwCAEoyGiRtg155h87lf4upjP4/Z+hRz2WScaW6qEScnCXfHcG9vxr/6x/+If/G3/jOmJzO++Bv/Npu/tg39VfYnCfNZxg9+/7d5+1u/jZo9YIglVX2GV17i2Wdf4vyla8wzYXPtHA/uPWA3mzGezHjyM7+Ink9489tfwU2OccmAtfNPoFyCcTA/2Ken4Z3Xvsf1b30Vt3ed3vwEpbwBc8+dMMvntWO6v7LJ9vbTyIfvY7Sqw/Wa9KCqI6j96Vz8hcRVzT3oqtj6bndv9ftdJ9abMFsafXTyQFViXxbi+BLXZpnXTHtpnvnKk0Zb0nyhUZYSCQcPjrDzCan2WdOUCFh/5VwvZX9lA8uM2cRweNzjg/du0B/sgMzZObnG1to5HpxkPL79JMYdo/UBCsi110sZp3EMSAYr2PkRipn3jsg8l6USIXfgtMFZR6IUSQgtGqF0SQdUMjBWEISOuSSaHHL4G+JIorTBaMNcvLpCk5ApcMqig7fDXATdU8hU0RtplMzoi2HucsbGoayin2jQcHxkyUWz1tfBGtn36SI1gwde1qXYWc5KP0HrHFEOJ8vzcpXGmXbZ9v3xKEsA5ZklitUDHtus/hCorvpFqKikqBAI0oLgizqNcbeMo/nzMkRQf/GU75xOcAGtcd8VssBMtDVVEgog9FFmnTfe/n0e/52/x2+OFSZd5c/+L/99zj3z01zf+5AH9x9w98E+93ZOOD7ZYGXtE9hxzsVzPRgmXDh3kcODXcaTnOkY7t28Dfmc3fEJK+sr3LyzSy9RJCrlZJqx/95bZCTcvXWT7GTK4eFtUmZsjd7hV3/ecnlTkwiIWzzXrXkz4n2vpuJuzL8TiJ9B8lD8jfveRfw9LMUnCkGjlMWJkIsHw6mxHLkR6bU/yfCpP0/vk3+ak3HCj9+/za07rzPPDOcuXWLj4iXunPS4c+sOv/+P/hvGd66TK82bP/gK1555jq0rz5IPBpiVTR5/5XMkWkN2THZ/h3OXriCXL5JMjnnv+9/k9s0PeOGnvsBTn/oC/cEmehOuPPk4H7z/PluvfJHN7IS9D99nfnzCrTd+zI6d8eFbP2Dn9rs8+OgGMh+TBjGdNhqDQyvNvLG0aT7DZWOMDhlgFxYaIgVfI/Iqr7Rej7Y8CLGt0zZmyeMmwd8k8jvH09ZWk+7pGLNbaLAkHhcbrZ699sveKaGJXOkZ57KUSHCEbI2hESVSGA0ezyzvvr/H2rGwdWmdj24fIjPL+gYcz3PSk0Peff8WqysbDGdrPHt1nXl+EoLujNBKk6kxzgkryYDpbIa4een+qHVIS62ZzRx5JvQThe4liMSY5MG/OYTcbYqxqwfNWirGZo31xLvyaa2xeY7NczIRtEpIUsXcQp4J2hlINOQZiZ4w18JMWzLrSMQxMn2U8omMXJCSiKiQxIhSehDGaCXh+k3NwU3hky8nrG3NAyHh39MtczntYJ4mQV2KGDve6Xr/rGNZpgpple60jCUiY1fxWon1i3Za9G/LiIMm8SHLBlIZb9f30/TanU2e8fVIIBVwoUWydipcDOuolOVk/zofvLvPfOx48NERlx9bwyrF8eSASxe3mR6scvfOPia9xOUnX2BuR4ySPtbBYHUNTMLK2gZzOWZ8lGG04WD/AOcU45MJ589f5WD/AUmvz2htxGw25/YHN7lx+z4aw2rq6A3hwS68fUOztZIy0DOyTrarPr8uQqhaXDXTUMcCtRrLdf1tG9PSsniYnBKm2pK6EKU1ybBojmZ99la/wLUnfpM//CBluneDyUcP+NH4iD/44qvMc+H8uXM8t7LGT92bs3fvI6YPbtJXjtRYxte/x9f+wd/ik3/23+XitZc4N1xh5dkX2dpYZ//uLY6emcF8zoMffocH732P/GgPwbFz6x0ef/El/tVSpAABAABJREFUti5eIbt6leODI47mc8QIB9ffZb53h5s/PObSmuLu4R4fvfcWvXzGxtqI3nCbtdUtGK7QH47QeY4S4fX1LQ4qcz750W+R7/4ITY4mKp/jejep/kgotIjrW9e3494tWFBXqsgZ7l2DQKgyBM1dLYjvJlFRrdtot6Wr+hjb6tYGtNxwvck01do77VxXylIiwcc4gEzwIkDrTc9EKaZzuHl7TH8PRh85JtPM+/BuCqvawPiEa+fXebCzx42DB1webpKsC1ZSVtJrzLJ9MjlBIcznMx9JMAI+LSjlsOIDNGltyOY5diZocYXYNEk1RQQlVVRvcBT+i9aLSKtYIxHEemmBtpaBCi5BiaNvepxklqO5MBlbZrnQMzDSOfS9f/LcCitWkJ6Q40KwEMU8Ew7mc9ZXFEkqgQCK+evBorl/ZHlwS7iw5lhZ1Wjjs6gpKCnOpqipa2PPKpKqIMOl77c96+BYz0JstB32hb0IfVR/iIf6tH6rhpctw65InRYJ8NPAUPHOkhe7OPmzEninlQWphdTX7FSpRgWAKZlz+70/4PrbE259eMJ4orhiUtRgxGT8gNe++q/54be/xQfv77C19RTzoykfzd7nlU+9gOiUi9ee5N57b/Inf+GLvPb667x78D4f3LzF6qhPnvtkXsPBELW5xcHBLrdu3+VkMiXLPeOBsohVjBKNU2vsjUccz3ZZG8wW4Hr0uOmSClR/a5bSsHfRSLCTdmgSkaedY9r3u/68fEEr6AvMbI+eOEap5cbRiHfzz3D5Z/4Kr88f51u3rnP3tdcYTI+5f2Wb65/9JGjNLeDe3WNeur+LOEX6xPPMTMqKZEwOj3hw/z4DZpyXQ26/9ge8+4Pvsnf3PhPn2PypT7M1HHHw1msw26WnLBq4e/1tvvrP/iHPfvaLJGvrXFjd4omtFe7tQ3/9HOrqBZL+EJPPSecZV554mnNXrnL58hUOPrrL7v3b7M32cUfH9OeC6g049/Wv8TSWCxeGbLiPSF77B4jaZ6oVxhIYz+bCdq9ZAQPK3et4T8IeqAWistpPKyxa/GnxXAQkU3122r1ug91nq7O4PsUvZwhh2al6P+V8N8tSImFra5PDfbDZHCU+SpaPHugQrcgsTPbhYH9KkmqMEu7dOuLKxQEnaowRy8jk9PqOnbv7XFp3pOmIlAGZzMhdjlYJuZ2R2QwTuENvNe7IcphOIDWa1VGK5D5QkQ/fW8GglRk7FzNCVoGJCtyn7hTRKxFsnoOASfz/M+vIVE5/YJjNYHpiEYE8Ucz7QA6HE4fLYDTUTMYztLGYvgbtJSBOwK0k5M6SGO9NYW0w3FE5Wxc0ewnsPpjx5KwPfQcqqw9u+V2q2FecDqyWNtRoteo90hTtNgfQSe22vYwsHNDi8jcPcXU+eLVXrZuzXLZIfIY5tcINqSCU5rOzMDRLxvRQxMGpSL5cvxrxsQB8akr5hXaMElJ3DzvLuHc3Yyop+wfH6N4q3/7WV/nRN7/B/r0DTg5z8vyYc08PGI1GWOu4eu0x3ntthaPxjJu375HlnuidTuZsbayyurKCqITDg320dogTTk5mTKYzrHi6XhkhMYoLFzbpj4YcZ6uY1S2m2Y8wMin3QEU10jLxcZ2TbBKOXdiiDnAbB3GhSnf/nfvdNVwHqYJcZ+Qu4fbRNm9NXsJ94j/ggTzFO99/hx9/57vcv/Me9miX/aeegv/43y+qz6djbt14EzPs8VN/7i+TzqcMj0+4cesWMhqSHezwd//hf8O9e++TjqekusdMEtK1AU/+iV/k03/mz/DDr/5/OD4+JP/Up7Bpnx1S+isJT929yeHOA/pJ30t2N4fI4QPGO/d5bfIWRml6q+v0VlY4GK3RX9lA7t9h/OA2s727pLkiS3qs/9d/gz89vs7nnj5icOt3WD183wfOsgociFoEJNK2mJW9aNJ49TVvwoXui7TwpI1gaO5hh4aks5ul8HDxLHUxW8U9L8bTIR3pKAvE8dLz3V6WEgknhyfMp3O0cWgtJPiUsYOhYnUzYWYdu7uWfKboiWFlfcTJdExmBbQlm49JNaheQpYp5vMhSW/Ig4OPEDnynHuSgdaY1HMgxtmgPlDBgl/AWtLUoPoKtIREQpVsiFLOsSaKjushgtYaYwzW2oUNiXugFYWrYWYhc4ZMGzIcMwdzaxikCdbNOchBkXCwk7HWT8l6oJylp73xkTaKWZahDUxmQtozKLFoU9onGCyPbxt6r2hGiUISr+JRzhttdorRGqX7aXv9s4nFu5Hxghqh05JwcSzVeu2crwpEh3RQ/O29lW0vGnRG11jhlJTC0h7ZsammWNLCaS88dKlzITE2f4PQCn3X3/Xnp0SElZ9FoQRW0hlpIiiTMpnkaKPpD89zZ2fOzsmQvQm4lRWuPvsSj738aaZimM+njM5f5NOvfpbb77zF/Qd7fHjjDkoZRBzj8Zi012M8neBOYHtri0T5sOJae08lpSDVMEgFrSzj6QEP3tlF5gm/+rObXExm+LgqDW6/YsS1vFTPd9lAXXpdARqVOu0AWHXu/aNIhxwwloSp6XPfXeHk8q9w6bl/i/fHI3777/2PfPu3/glHh7uo6S5KHJluIlTHndtvg53Rc+D6Q5L1LV64dIXd+3f56LVvs797F52dkPQsWmesKc34rW/wBhOe/uzn+dlf+4vcOtrnO3/jPyfb3gbgo9091K/8BuN7uzz7xDOo2ZjxwW32739Iz+ZYhEwL5kBxdOtN3hmucfGpl3nmxVf5xGde5e033+BkPObCpRU++dIWP735PoN3vsxa/gCsIrGaBIqU1csu8seVup2l3SpzvSAeaHxsozNPH2MElNXGVOXvw3pgxPaq6tRGVuBTSjsBq5beqeXqhtyiEPq9hNWVlMQYsumEx58YsrqlOckt/dU5BzsOmTlQlrULKxzIhHVAJSlTZUmsItc94BpWCxN9Gz01KFGYxJFbGIxWOT4ek6Ya3TOBoxOSRDDKB2NSyqciDUkXgz1HzPUQt7rcjKqIxTqHm2c1vVEVaCiRkALbL3lOQjLcJh0O2N+/x9FszkmuySaOUR+mTjM7EuyxZrvXYzIbM+iBhBTXSZpijAUFee6NDPXAkagyEI8RWBfH6jMapx1ipn7e1uDJsRZqu+U8qI4vRWRB6nNuoyxrRPoSMW6blW1nnoIqwm8jOhpEQA2ItzUpD3upKpR4td/qGKtxHpRCB0lFfb1O7+MnXlqBWczCGfa0kH1K/d0GZVCFUf65oLQmVZbLF/r+jqWalZVVeoNzPPeZX6HXu8S9j6akvU3W1wfMkwHYnEFqcDbn8ccf40tf+hJ/+Ae/j7WWi+cu4OyEPD9BsGiTsrLW5+TkAIXFeAYSoz1wHGhDPxF2dg4ZuYSkv8Yffm+Xi+dH/MqLGq1cTZIlYQXOAg9PCyS1sCidj9qJg2VtLjwqfij3yaLJ+9fYev4vYLZ/lTvmBe4cpnz3O7/P73/595jt3aaX5CidkasEevUcDCLC/N5t3vjyP+XkwT3scIMv/NovcbKzw8GdB5y/cJkv/NKf5aMP3uHO9R+z3bfovmZt8yJ2Pmd28y7J1mWeeelVftDrk4U74MRysHMdt3uAe+4p1i89Tno/Zbp3xCTfRaucPgIKnMxxJ3vceO0PuH/zdb7w+Z/js1/8RfobQ159MmN7+k3yd/4VI3eCBZwGaw2iLITIi52sRQM5d4CCpeVhnkvlXNXuStf4Ymky9UuJiA4mqfJbF6wpJGlBitBK47aNs2MR6jDidLXFUiJBJcL5dMjmtTXObWUMtp7l+OAuwzVBsgmrvZTe+T1GI8Pu3Zx8BknSw6UZOZCIZntdM6fPrb0J6VGf7ZVNVjYGpCuOfHqI0weISkFtYswUa49Ab2D0Ktodc9IzTHcO6fXmJL0+PWex2qG0z60gTuJ9xkaTP9FgwTqLDlEcKVLY+uOpgsVoJl5C4kVgGmW826VVPUarlzg5vsPeVHP/EPb2FZNj4cUnEtJEc3SQM1AJM6b0ModOEiyC2B7OJqjUJy2aTjJvdDnUOIUX2RuLsgkKwWhPTDgbPC2CrrBz+2oYvf4x7r9IafgolfdqSLN5hloOb1vXTaTb3p7PDGmUwUrpF11VV7SJaYsET0tKl0rloVQtRR2pfW4b05na+jfB+YR/JQBqpJ1Aa0VUDYLMiU/v/MI5zR+en5HvaLYvP8mJXmFnrsg3nmZDQDnNLFGkKkHLBOsypicT0nTOU88+zptv/ogrj10mOzlmPhmTpkI+zxED01mGSVI2Bj3cyQEnc8VEBKUtw9SHHZ5ZuDgasra1grWab337gE9fXuXK9iFWHEaDsTDVCu3EB4F6yLU7CxEXmYcq8qoF5FpSovF5yF5SbIBTPhIs4uFCipCjmaw+wUt/6v+MfuxPcvzRgMluzk5+yIUnX+Rn/8J/wFeGB0w58epVl/KpjSf4buUQmkTT0znkM/qrQy5evsR73/gy+7feQzvHnXdWWLv4BJefeI7HPvFFhtpyaXvEoJ9y471byPEBh6aHy64tzE9pYbB9icee/wx5kqBGIy4cj7n74TFic7TVqNx4mwIconLswQ7f+8q/Zv2lp/jlV1/hsfE3OL7xTxm4o8K9U4mAzgkouXOvFrj3rlLs7cNfvAIeRgRfwMlFiuS01mvDPeM5e6RSDWxbXauu8NZLYbgqYMlZylIiwc41zswxec6gl7JxboXeYJv7d29zbjgEs8IJR0iSs709Ynv9KrPZTfRIM9Tr2NkMsYbt7ccYuAM2N59hY/MZsvwIZvfR9k2cnpC7Neb6HHqUYtQxw5V1ptmcLFdcvPKzfJR9m15/BfQK49m7GLdDKjmK0r5AxODQBXJVgaOPKoTqcuTW+d+BBEOSK+aZIh/0sCqh1zuPyTTIgBmrTOUcH9x+l+wgJxHH/buaLZ2SJJokcajE0TcJ87lDxDFKDNYZBE0ugp1a1rYUmdMM0is4xjjZR2UGbTJi1uQkWooGLqqDFgjzLX+Xxjv+EvhJx1DV1YbkrBexrURk05DOVgVgfnz+Qe7yDjhbHXml+Qisz44LavWKJiveD11TrKpNlsS8OtvlL/75IyjNDaac61mBzgJXYxWqpzh3XnHp8T4f3pqyunmRsT3i4PCAjQuPsXpulYHqMdGCyRyHB/vs7d1herLPrJ+z2kv5whd+gd//2ld4kGWsJimjgebu/XuMhkPOb21z7/4B456jvzpCZmN0JmSZYZ6DToVRz4DSpL0Bn/7sy3z7D77JD9+ds7XWI01nWKtL4q1zfxYoqYV5t+t8q1/OspAt1PDC+ZLitSTUybCQCGI19yYXmT3263y0/rO89/4MmxlEKYarPbaubqM3f5Gv/vqzZKMeAP3JnMf+zu+w8Q+/gsicfD7h8L0bXLr2FP+z//CvsvveaxzvH/D+O3vsk0Bi2Dp/iQuXr7F3/x7gsAPN4f23GR/cYzyZYrOEfHCFK8bbmMSitWG0do6r117EJT2YTZEsw4qljyJJNa4Hk3nmvbfEZ2jNSRmd3+YTzw/ZOvzXHF//XVLGKOeBTUF4qUAgdCDiTrjU4LjPvF0tpXkNamx5Sz9NxuPMKoZTRtEmoW1tLTKVNdVF2c5ZCKnaT1KVjp0NyC4lEvIcjvOMS/MjeuklRGbk5Ki5wSSG9atPISt9ju7eZn68x40P3+LaZc2wN6Df2+Dg5A66dxEtq1w6fx7pGe6e7DJa2SCfDFBmFSfCcP1JnLmESucM+lOy+QnHkwdsbD5P2nuVZGsGZpvR8BlG5ibs/x7HD95CzBylhNwpRHpobbwLosy9qkKBUh7dllyCD24kBANHZZkkBjGKZHiO3sYnGI9hNBCsEWY9ePf6PT6669hyCStrOWvr66R9x3xyggupkE2aYp3CasfJNMPloHSC0prcTVH9IZlew6XPcDK7g+SKQQK5PUKrufcvxqeVVsCCeWUVKbddGkLMh+LcKHLrSHXjIHxMRNZEqJGYFUrR/WlWy029XP23dpVCp0FP5bvYcj1009qw5T7U1q6SpbTrAv9R6UnrgzrlWRsxc0qd5ridEyRXSCLIqM/mpQ20vsnG+fPs7n9EgvNxQ5IhSTJApmPQmsHKFsks4/qbt/hgfJ/nH9vm4vo6L730Cm8lCc89+RRv/PC7bJ7L2N89pHfJ8NRj13jv5k2cGPqpYbOfMp4lnMxmnNteZ3ayy2i0zoMHh+wc3mb72vO8cfttPv/JARvmHs4mWGPRYjtBWpOAaEq2/ij3zXetin+rxYIn+rVDUOxM+vzemwlXn/85ZveH/Pi191jVPS5fucCmBqMhWUmDSiYUZ5n88Gvc/OrXeOGnfo7VrU3O7zxgLzvmX3/j9zi6c5Ph2jqPP/k0L166ynSWcfHyFcTBeDJjNBjy/vs/5njvJsPUkvZScmDj/AU2zp1rxIpQbD7xac4//QJ7e8ccvvM6h3ffwZ7s4LI5Y8BpRw7BRk2RGM1TLz3J//p/9Wf4zDNH7H3/q2zoA9xcyAPebSfQwvq1EQOnMTE/qf0szk37yaoRJJ26kYfvdDnh+pPo42PUaynLwzKvgZoYtjZ7mF7O+PCQqRxzdLiPGfe5+qlt0q0NpL/JTvZDju2Y3f0Zj22MwKwgvQG91Q102sP1Nzhmn+n4LgfHQ4xL2Np6AuWEnIuQXITUMpYHZPM7qN4VRF9lrlYwvRcY5zAcPc3a6DFu33mNXB9i1Ak2n5D0VoEVL5GRY5zskZChidSuIBh8CJMQ7Yyo0dVoq7BKM5nPsAcPGA0uMpdVMmOYyiGXVofYa5fYfX+HjQsjbDplklmMGuCsxWnLlIzMaXJRkDuUdSjjWB2OUKspE7XCytrzjM0Gtm9YGT1BPr+FsRuYZEI22UFL5jNIFmi+suc1YN9xqBGU0sHDQ7A5JL3lOvlqqWbjXGod3Hy0gERV4wJI5fmibi6OvvYnMmSNtgvyotlnw2e4tlZKKqmrF4de5WTapBhnlbz487SIxWtSBnVG+r3Nxak6iQ7O+iy6WKVAGUXmoLf2DONpzub2HtvXLvDa2zeZ7eyzffEF0v4Ko/4aDAZIliPTDHuww43bt9m//TbX3zjh53/qE2xvb/D4U89y5drj3Ll1E2Pgwd1d3nnrTV79zKf4zOd/irfeuQWTA/LJHuvnhsx3M+Z5xqXLV5nOhQc7x9zfO+AzP/NFHnvu5zhyN1hh17tC4zBKwLXHoVmgmTqI6Ob3amCltnektnHdWx/JA0WZS0UEcpRP/ewMtw5X+effhRu9V1nf+hxuz9I3q9x87x1MPmWSz/ho75AT48i/eBUGKQDz2YSv/9Z/T3o04cVPvMrJfcv4ZA+7/yEnd95D6wRlHZfOX2aaW+7dfZfb199mfLhLTsonPvfTXH78cW67KXZ6hJOUrSuP8dznP8vKtYtcvv4hx4lGKRjOM5584nmMMVzcGnIwOWB8uIdyYzDWB4LLE/oqIVXCytDwymcf5zf/5y/ylP4mh99+EzM7wVl8ki63yPjGda3es2K92/YxMiAdm7D0vMeQ7o0XizMk1Q8dxqmV+9bK+yyM59Gw83JJGa0TXXa2uw9rF8XTXZYSCa987iluvX6L3ZMjsoM56WDEsd0DPae3usHx8YR0ZYXV0TV6Twj3hzsc3L8HvUsM1i4yMho1SDk5OeFEBqR9R2L7jJJ1pK+Z5UNW+tvodJvBxhXSnuboIKW3NWA23mVnfsjKdEZ/5SLT4wMkhRs779PffpmTB0OMHIGeIMmAwegcMpug3F3sLMPmRyRifLpqHEm6gpYcO5+gQ/Inp+BYFCMlqPRJ1s//HIf7e+RzYTbaZOaE69dvcmm4xuqz2/xgf5dpltHTGflcyE8SXCb0+ga3ojgaK0yaoJzhwuZ55tkhTlJWty8wy1JW020ykzGdpthpymh0nkFfQPaYT4+wNkMZv4e6YsVfAq3TU9k6AUSjlKKXilddLByYroMSJQHVz+2nbSE4R0tZ1OmWIrOlxEqtDRY5i47LXKiVmrdXVAeob/xeAVYPqe0g6nE8odaWW6B463Qi/ww+0OW7sf1OPrs+yjgADY6U4dorfPJT51kdfAPp57zzw3fRzjL8jCHXjgxIhitIz9FPZwxXety98x4Prr/GajLna7MdPv/5z3PtsacZj6dsX7iIyBRjFPPZjB/+6Hu88lNDfu3XfwNlh7z/zg+4fuNbrGyMMGbEzKxz9fEnuXPwQ07GH/L973yfT3z6NxknsH/yAdsrYx+yvYPIa5li+fOpBNMiUVkQp2frouCUvd+Jf8s5hVMJDiFzhg92hvz+zjPcv/ILPPeFf4e95BKT6RhlHRuPP4beMIxv3MZODlH91YU5rK1s8fnP/iwPrn+P177/fezKBl/6U3+WP/ErF5jMDsgmE965/g7j2ZzJZMze/gN6yrF16TG2rjyJSXpsnr9GPj1h1B/xYO+Qvdu3yA4fsPGv/jnJbILqG5576nnuvPdjPtr9iMubmzz11BM88fILjMcH7O/dZXXUYyhz1vtzLl7QvPzJqzxzVdG7/XU42WMgthBnT5QiRWoq8yoxXly3rr2r/q0QCg+lXltCLHZ2WPlckn4dA30EeqCNSK2XKlztoJ5axrC4lvXGy6aqZ/5sE1hKJAxWBpy/PGR8lDOYC8OhJsFw+eolkITEgJrDINli89omG1cyHty/TT+xqKSPoNg/uEVvnrA5SlEijEbn0Eqxd3STkd1CD67SX9sEbZjNhV7vAlnuJRDOOlyyydSdsLZ2gZPJEePxnGTzWWR9jb7OGCQO5wSne6S9Y2ZHlqk8oG8EEYMomM4nJKbHSm+AzDNEMu8tITBwgihhmu3gTj5k9eJz3Nm9yTy7Tz7fwNkBN2/c5PzTj3Hl2ggZT0H6zPMZ01lONgF3C3qJZu/Eko4sK2mfo50DtrYU6XoPYUSvv8psfkQmx6SskiYabB/nDsizQySfIpkFfPCoItRu3NqwoUs3VnkJQp55QwRjfN0qNw90EhpnIUKq7z78ewGIxgCUqnsslQYWKeTWrqu3r/FrY6wlEl8CoR7CKCK2Vcbo6Da+PNOydVJdtKvFH4aoqJRcDCvrl1nfPs/23hpHk33e+fFrPLa9yXx6SGZGJIwQJzgnZJllOj6B6SG9/BjE8uD+A/7Vv/6f+NyrBzz3zLOMx1OuX7+O0sJo1CPPLO++9SMef/6TXLj201xWP8PX//BrTCcnfPLVT/DSJ3+Gtc0tNveEH7/9EfnOIf/sn/w2v/7Lr3CSaS48Ayk6zLEtXHP8q5okX2d5JGbvlAZLj2WNiCFzKfPeJY77z7P79Kd58pf/PJd7L+DcgGM7ReaO8fGE81c2+cpXfouv/t2/iZsdsfnqn8D+h79WNN3r9/nin/7zvPPV3+Pmu6/xxPPP8syLn+LJJ59k98EDDt/Z5fVvfZPj6YT17Qs88+zzcO1J1kYrYBQ7H77H3DqUzJFswonW5G7A8d6Etz58A5kJGUKeKPpzy9PPPs3dW+9y4+b7XH/zTa6++iqf+eQLXL464qkrfR4f7LAyfpML/RMG+fuod09Q2ZwxisSzXsw0aLfI5CwsW0XFt1haDvpCA4Hi7bxrZ6UouhpoU4u29XO2bh6m1AhYuqZ4moi4hdF7BA5oKZGQpgnJiuGxC08xnuwhusf2+efYWNki0z1G65dxzpDSI10Zks8nmNGRT3qkE9JkyGw2ISdDq4S0B8eTPe4/uMVsfp8ntp9j/fERN3fuMeyPWTt3nunYoYdbJPocRlLmmcZoi3Owd7jP+voTiO4xJ2c+PWR7fQTk9Ic9DndPENZRyVPk7hCTKJRJQM/RPYPWJyh94H3h8UaNGMeRXSFZ6bE3/j6350esbn4Opo5+krK1do2b6T637x2yc3fMtXObGCxpoplIzvhE2LmbsblpSIeG7ERxaB0H8wPOn3uMjXOPczKdszFa5eTkHpg5aS/h8PAulzZHzMfXsfYQjfcIsVYhotHau5+K1Kk/tYTT8bhKeeLKUUSqM6bUtUcXyC77ga6kUYVosPWkNHSyrQdR1RB+dSxtpcZ1VH4sOJMWzrJGTavmg/K3wjugM+77wzIJdXFztYGiHYnvtRMzZ+648Vwak16IiRHfacIJ8SL87/7ge9w8eQKTTznY3ePenQ9ZzQ/Yv3sbdW4T1JxUWwTNeJ7xYP+I8fExfe1QIozHU4ya8I2vf4Xp+ISNzU0wA9I0ZZQqjjLLzv4hv/0v/jE//6UhL33+lxmdf4L7r3/EH377u+wezPiTf/o3eP6Tn+MPv/lNGO9y58Ob3P7oWayM+ORVy0o6IVeQB1WNCXOyeJE+KLSEEO0S87H4ExltfMr1kkLiupyQa9wPAQn2Bf678T0oV1xKEcBqcrXB1ku/Tu+xX+bDySWuXPgcP9ztMT2xbKgZ51Ph1u19Eq04Otzlo/feZnrvHslQc25lxPlvvE5vfQUnGUwmrPdGfO6zn+ezr77CYLjC3evX+ef/w/+Lw+mcp596nkxrhuvrXLxymVk2ZzaZk+eWRAtGHNOjQ5IkZTrNuHf/FsOtqzzz0hdQYti78TZGTpgo4cat6zz96qf4zJ/4Evu3r7O2mvP4NcvPP/cR53tjEruLjG+Rml16uUX55DZAUN+q0i4qLWBXy7GtrG/9WQXSSWmsKuXxbjDL0sk0xC7Oon6rXtY6R17ILyrvViu3R3d9WKKhOr8mYKtKkRcAhtSTH5a/R3zQDtsfNpHfcklCf52N87DaT5mKY33zKqOtSxjTxwzWcKrPcTYmzU+QQQrWkJpVspMD1s5voozi/v377B3skfSG9OwImR4zADYvPIO4Hjdv3mDjiZdhnjGdHTLLZ2STDG0dWMsgHZI5Ie0nrK2tsbK6hdIpyXnhcM9ydDJhfXXI/tEhThwmWUWL5vgA3EpKonroviPLd5lMTkjF4vC5FUQEUSO2N1/i7v6UZHjCbP8Deuo5Ns+/xN37b9BPHWsXN1ldXWN+fMLhSUZfa0gMeW452p+TGuiPBOdm6DzBzWFrfUgv6TPNnLeJyCfMpoesrK4yyw4Q+4DpcUafBxgvpEYb7QNR2Yw07Ew0E6gdj05G09+KJPGVjFEIMc9FeSBqyLmJzKjYAlQveeW9Os4tR1YjJKTtnUBMqJJoiW1rVSF0aKoOKnPsAApNfF8T61XuetPosoazq4TTGW96U7WgG+tWjM+V70f327NQIs1hLEds7QCrxkgUXQvKWVb68PylK9x65z2m+2MOd/fYcTvceOtHXP3cc0zSDN0zOOcN1lY2zjFcXWW2Z4tEZD3tEDfnjbfe4pnnX2brwmOcaNDZMSaZczKxZB/e5s47P+ATf+JLvPS5n+H9N76Lmx7xzmvfZHWtz5d+/c/x9AvP8fb3vkGaw/sf3ObcC5d5f2/CU5c0YizKaRDBhvUzDvqiyZQP8qOdRoUxaSlzPwqL819eSrVb9X0dggAFUOuRULRBCJ+nrsfgiV/giV/+T7nH4wyOHR/cc9z/4C7zsWWaQF9b9u7fp7diGA37PPPSpxhMZpx7+jFWL1zixt/62+zceI/j6SFrmxukP/UzjPM53/zaV7j/4fuQZ6gk5eqzL/HsSy+xMuxh85y7d+9iVE7fCH2deQJufYv1y1fom5TVzWuY+0fMen1mGxd48uf+DM98+qe58/4PmJ484LEnLvPCE8Jj5zZZnW9zMdlh9uBtRoczBmpMQhamrYq7I0oQcSSVtTVU72NbsJ82oFaua2tU146969rOGmFRgUXL9r/9CjWo606bqsZvVUKz2kxDqru0SDuR39l/BcxGAq0WpvoRLbCXEgkbm4+R9g4w5Jy/sM7q2hZJbw0rmiTto0yCzIXcWtbUgMFgwHC0yfxwh8xmTGcz1tcvMEQzHo8ZXbzKbHKb7a11Rlefwp3MSNMV7ty7ySDpsz44D1iy6RSyOViLWVNMMsvaYA03y6CXY0OwpdFgwCyf4GwOKMQZtDZM3ASV9nBuSO5gnu+hJzuo7BBjfEAmB1hRWFFM5nO2L13jwd5HuEwxPrpH2l/hcPc2a8OU4eVrHI6P0EaRDhPm8xnz6QSb+QswHKUMBobJsc+AhnEolXN4uItLHDrpMehr+msbWLeB6H1WNlbIx/fQTkI4avHBpRT4DHHlyWhKD7q32D/xYasFV+S5KM9GQQCE0hbjoEZcSx0x1QBu5d+IfGsHOgDOpeLz+FepIlPnaZxe8U5jLgvPqq+04eWfIJJeVqf8zRuWEsHmkv67+ykRWNn22biZptRREO7ceIPh/CqjpMfJNEcmE9wo440ffJu1p77IerrBFA0qQQmMhkPW1lbJtcL68B4kxiczm5yMmc99aPNLT7xCNt7nePw6qZqSauHtt9/gM/fv8fKnXuXLz7/I2B6hlOK12YxXTibeS+IH32U8s+zs7iLDV9hNhzz/+BWmx3eRww9gdkDCjETnoB0Z/j4PwrlzzpArRxYkcUlN7F1Vp3VgnBipreUdpQTlQqQG7fyrzqCdMBHNHMf7e5bxYIX8fo97Rw/YOXa8+8ERD97fxegENdIwgJWhZe/BfWbZGltPvcDjTz/HbHbCzffe4M3XvsPFzVUGfc0zTz5GmsA3/+Dr3PrgQ85f2ObaY1fZ3DrPzt6Yr/zul1nt+1gwR4dHZMMB57a3uf7hTQZr53jxsWdZufQEMtxkNFrB7J5wPHX0+xnDZIdLl3p89tkXeP7ySwz4iMHJV+jvPGBV7dNTM2zqmItBVTB3NUhbFyf/qKXJzPxE2lsCK/5oSwtSbhCeNW+qpRqW5YMXWCoZ/ThlKZEwyRRzl4RohJqjacZaIpAOSPSQmbXM5pbUaRJ6DEfbzI0wO57g8jkXN6/Sv9xnpW+4+8Eb9DfPszc3rG6tMRODUz1WVzcZTWfMZjnZdE4v9bYLCoMymvWNSwwVzOdT5tN9jvP79LcvMx5PcNMZ5I45U0zimM1noGaIytCJwVrFXKbs7N+hnx1ycWNEllsS5uggDkuZcXTyBicn72HtFrntM5veYLa/w2QyIWXI4WQf9BCdglJzVGaRqSObC6Nhj9FgFZk7VocJk/kUhaW30iO3GdbNGM8NiYzIJwm9dJM0NaSkONlBrKInoEQw2pEYU9O/FiCrguQiY9wifQofXB3Rx5aq1GW4hCZ20ML9Fv1JsytVEcSVtUSVz4rayyj3yOop0MagtJDnlXm3IHZXv2+dBm017iH+DYu3EFY6jvshiQYvRYh12ytHYKeUoox+2VA7nNJPTbrSRRw016qlfvxdCCnLxWHcIT1ydseWO/cfINmE0cCws3+Xd1//IS+vXyMXRWL6iLUcHu7TS1PSxEdeFIFEGwajIZO55aMb7/DE08/z4e37OOcYbV0lmd1l2NfkGPZ3D3nyhZfZ+r/9P7jx6itxJXnvn/4znh8fkgyG5Nkx45Mx568+TbqmeXMPzq9dZePyZzh+8B7zow/p5w8gO0CrDBX0h2IcyszpOS9lAJhXsE1NUqTaz1fXmRWB3Bm0S9E4tPJctVjDXFtO8h6v3cj51ltzrk++yvHW93H6Ij/4w9cxq+fZuPo4vT7cf//7/MG3fo+jvR0eu/wET33iVR6MV7mnhMtra2yfv8Kv/aV/h9V+ymx8BM5xMs/4xV/+Naaf+TT39x7w9ttv88Gt+3ziE5/l8oVr7O/c5d7d26ytroKC1dU1PvnqZzCbF3n+uZe4cXOfd955k0sX+1y8eoXUaJ7cnHI5fZPtk+9xyR6xsjuH9ISRWKyC3GmsGO/FgCUHPCtWP1OnEaMFK9F8b8llW2RElry+DMQ0CJhlYy7aOgUGlHdukVjvfrf7twUGrvKbh/tVyUVZ9yyG46eN5axlKZGgez0SNeTe3T1WBgNGxqDFkPY3WF+/xOF8xtXhFtn4hOFwHW16KCyj1XNsJT1sblgfbTObjxmtXkI5x8UrL5L0+uzsvMewP2L/aEI+O2Fl4zzzkzGDjU2MtYiFQbpJz6wiCYxPjtHaks2PcEd9ksQg/RUyl5PlB8xP7pHPThA9Z5adkGqDVsJ08gBxU9RghAxWOd6fMlQ5qXFYBwmWvhHmIoxnuwxXH2M8T8nGQj6fM3EWlyn666sII95//x527jl0mylvbChHTDPHua0Ra1trTOYT1KBPurKGpEPyHBCNm+TY/A4b/SEms+R5Rk6K2Iy+jkjA4ZzyMZuJ2dIAVyEMVER8FaBXHAaIMf4FV7wnQb2io/4i1GnmMI9nrxSrNoooLzoXwSTh5fDHhjFGF0yTKJ+sS7oPabRkyHJb9qfqRPHCRVrEjeFZFO+VkKOYf6WCCNhAbRijAiJXCwCg7L+5Rm0AYjmhUOgPA8VymuSvzWZkEdAu1Fp4qUt0iwrxpmRKZhUHk5QfvfEBm2sJo5HG6hFrwx7HJ0ekOmGQGiSb86PXXuOjex9hghhBARsbq1y5eIn79++zs3/I3dsf8jO/+Gv88I13yfMh1565zMpKn5/9pV/h8Zc/ix702bp8GQbDcpxJwvnLV/jU5z7HD7/xdZTRHB6e8JWvf5PeoM8nP/NTXHvhVVa3niZP3sVMPmQtGdNzE9zRfZjskOoxPZOBcjgN4tSCJCtmCl3coMU1ra29AqccoueAYAUETa6Egzzlrdvwr76R887NhIPZHf7R3/uH/Nl/73+HXtng2ovPY4eGd1/7fX73v/rP4N4H5Aru9Ua8892vcOmTr/Lc536a4+kxF89tcOP+IXceHHNpc53EWXY+usHRwR5GLNPpnP5ghRdffo7joykf3rjL6sqQ3midF559kg9vvMuPvv9tTNJjuLHN+uZ5XnzpKc4lM777xjsMN3p84eWUS/d/h43Zj7jc32fV+lgz89zfRhOIWKeEHIVr6P6rqq1OIWEHYVs+XDzf8VwWaqLYZ3HJa1UX9qut1PqPYOGUMXeVJvFzVry7kH200WgrIVQlfjr76RY9FAHcWzytFlo5RcKylEhApzgy+qM1eiZlf2/Cc1cuodcvYu2Qra2rrCiYrx9x/8YHDLf6jFZX6W8ZekZx784Oh8cPmLuM2ckJ6Widi9uXmOYZl554jmw25tabPyDJJqjU4OaOA50z399Dp33U+oChmzEbz5mNj+nh435rOyUdrCH9PpmzHB58yPTofaYne6wMVzEmBzPleHyT0VBxYWPAPHPsHU/ZWr/M7PAumXXMRCFuQpKlHB86JrnFqQnT2RzUGqJg/3gHYYhBcef+mBsfZKROkSQ+zeRgqFlbT9HJnOk0J13tc/GxJ8hmjkyt0UvWgAm4nNnxbVa3hDRbZzr9yLPFvQH53GLE+jDKznsy6ER5d0hRuNxnkzRVJBiAX4SBIlWCImChINp2ositIAFxq4ClvN62coBUyU3XzmsVWDrIM9+/1oCmNgYRH4paxL9rpW7p37wIix/9iCLxUgCFCHSqQKNyR8rERyzcmdL+oiQIcBJwqtTfOWNpQ96nqkckvKMePgdF2UY7wfIojSmR/y95fxps23bd92G/Oedqd79Pf+65/b2vRfMAPIAACBIk2IgSSYkSZSWSLFuxY0dW7KicciWqxB+cqlTicjmVqlRUiVKy5JRlRrEtiaYasxEFEiQIPABE9/rm9qe5p9396meTD2ufc8+53bsA6bhSmVWnzt5rzTVXs+eaY4z/GOM/iBsBYXeNMO9yOL3FtecvIe0uySih1WhQViW6LBEiIFKSjfMbvFeWhHNXknWOaZIRTaY4LOfOLUPYY2FlnT/3iR9ne2sTz4VcuHqZhY0LhGGfohjhHlos290erV6fn/i5nyHwLMJKdu6O2Xx9i/PXX+b1tyqGbcOrH71IR/kEUR+nJxQYysYIYYYE6YRqdlCzucoEJTSBfTwN8LM0Iz1y74EiI50mIKNwkrzoEfcuMakKvvf2AV/99ojXb0kS08HvLnMwtUyspYojrKc4HA7ZOxzQWVolH+zi2YRKj0n2JrxzdA8nSj796o9RTY7QkwN67Qb7t97hjdf+gN29bYz0OHfpOZ67dp0703sc7ByAClg5d568MjTCiHffe48777+OQiMcFIfbfHl8wI/8zM/w8vMv8YXeNa6fO+J8+hq96gaeqEALZq7O8DpGV44VK0X951GjCE+L+3mW7U9rH/4OnXrZfxij2D30/3+w9uSYizO9Hqs5PKn99+tHeaqSMJtmBEKyvn6FVhAzGEzYvb/P9eXLBOECiYxxziJ9aHQXSJIZEsj1FF0mBJ6HNiXT2QiXTumuXAGlMOmYYZ7hTIqnDK4sSNMBwgiG0316ccRkOqbZ6TJN9lB+hBIaozXSCUJhwWryyuIFHsIzbN55j3Y3ZjJLeeHqZUajTfJyRFkUBAKskDjZYmwNoddABjGSkLSAigIbHSDznNlsSFZFZGnG+YvPkQVNwshnf2pJkgBjPIQ1GG1xTlBVGk9YwtiR+xXWq1g638PzI3TlMZ5JZnnG/t4my3HBZJKDNXixo9lYRRdHIAVOiro4lPHBlxhZgRAYragKg+cMoVcrAg9b2SceAze3ngCjLVIe6wm1hBJzJjfrbL0SzKEJIWrRfDyGpVYATjR6qJGI+WT0PFnTWrs5YYqcux9cza0vRL3tzAW6s9d83IQ7TUVTHyckHN+VNQ5nLcd60bEfXIhTy4Z7wML84Bx1SqKz4KmTrWcUoePz/CAKwuMyMo4R7Q+1RM5exlNQhLPWz6MDnD73Y6yIh5Wkxx5bw1Fxo0G8sM5K3OTC9W0+c6XDd7/1zxkPh9y7+S7LjWWk8vFFgPJ9zl++xNLKGuPRLaSw+J4g1xV3t3dphB7ne0t86Rf+NO1zL5LokMWLVylmlvvjingtILAKW2mq8mw5dKEU48mY0eEBX/jJLyFFzNd+87/FVhVSlLz13vdIsx1u/c6UUGUsdWOev3qJCxur5EVFUkFn7QWC5Y/gZbvI/XeIiyMKlxBSIcWxiwWcsIh5JTbxQCrOn938HRHw9ct/gv/0Z//vJ9f4Ex/8E/7GV/4G06rNhRf+FaK15/nV/+zv8PVvVmwO+thOmzBa4Pmf/GXaH/8E5YUVTDFj4IOUHhevvkxDCDbjNsMPXkOnE5QAZQ2b25uc/8kGM89DvPgS6WzC7vdeZzjJabYXufrCi5y/fI3NW7f56IsvM5pmHE0z+uc7LPQWuPnmt7h18z18owmURTiLEQoz2OOt773OJz65xEv+v+Dc5BaeTgk8jTMCZwXy2GCwggo1d6fUsKB2gtxJlHNIHrAjPXZ+PqY91h3x0I6nwf/PcIoPH+cxY5xZg55xjMce/1hD59Ftp9/9P+r9iFOu0Qf/n8FSecbxH25PVRIWFtdws4r+4hVsqbnw/EU+eOPbvPXGt7hw7jrN5QtoP2I6m+FCH5UUpNOESTqh2YxJk4xAKNooXHcBoXP2B7u4MqUVe4zyCkTAuMwR40OENvhOcDARrJ+/SDIbom2FkD7OWsq8RPg+k3SMS8eEnqMwY7a3brLSXSNcXkfKmLysiDuXoGwj9IR2ICgrTZpr8rwg7PcYlYqjwYzLlz8Pgcdw8lU8DvD9Bn5rhZV2g87KBvleSCMIaCwHEO6ijEQqgbKawig8HwLfErckkadYW17EGklWOapSo3XFBx+8T2gzdFtgVhyLvS7NxirT7Aijc2LZIGi0qcyMKL6ECEN0tcOsGPHBrYLJfcvGguP5CwoVgPENVnpoC0YbQilQxtZ1rVxduEdbhyclwjqUeBAceWKh49BOIJF4mLlbwKGdwkmJqEtVcVxDwrlaQEsBSnhYq3DKYF2JtAIlFaBR83gIPXcZCFcvQA8m5Hyh5gEaIZ3EufkxnsRIR12XIwAV0Iia6CRF51ntinBmDpXXg9o5WZKkVjqYR6EbC9YIpHoQ6Y6rkRoH8/Q4dyLkT16e+WUea0hCPMBbjlPtjk9/kqnxLG+bcCeK1lNf0NPBdo9YCY9RCnjyIvSkJcNZD+0MvajL1PlktklncZHzl57j5gdvEMTvc+f91wi6fc6//AWcMaQImsLj3KUX0IebhGZGmk4wOGSg6C+ssXj+ZVaf+wTab3G4tUfYaqA8wQfv3WJwcJ9XP/5RokDUP86pZrTmX/7TX+Pee6/z2c9/lld+5DNoKShcgK4cXb/g27//GhpNsxPTjdq889aAl1/oEPlDVhYbVLMBlQhYOn+FxrmfJikmyNkWnfQeQXWE0wUeDuGBsLJGuuZ+PHHsfkGAsBgEU9Vhr3Px5BqHjRVs8wKFvcbSJ/4iv/Lf/hd8+Q/HjM1HmXUbXPzU57j0sVe5+PzL/ItPrfA7F9q4H10H4Oe/+gHnbmZE119gZW2N/RsvsHf7FsJawk6b9Ke/yG/+e//WybmWfucrfPSNd/ixP/MXCaRgNjhiZ2sPbcHvtDk4GNA+f4H1F15m7/Y73H73u8hyhjUW7SSeEmjr4y8t8anPXeeqeo+LyTtEoqCc+/MEDiEfzBYrHNKas/E7UNN0n0b2HmnHCOdD0/OHKT70RCv7WAg+/fjHHvkIsihOXeyDd/t0vZwzhzxkiJ29pIcXDnfy8Yl6lBAPvaePv6HjzJn6LA9QUndq/an/P8EC+2NqT1US3v3uN/jsZ79IMwiZGkmew8rGc7hyRmJnyOyIKvPRWMpkiHMFeTlF24I0KyizDGEMYRARtHts3b+JsI6g2cOPF7FFjrWWMGiBEoSBT5mU4CTDUUXQVexs3aPZarHQ6xFEAmtKjC6ZTMeU6ZhWN2JleQ01CjBVhO81yNOM9UtXCPSE6WiLSjmsl9OQI4w8R+P8x1HCo1rLeeetd+l3lgmaa6jQsdC7xiQVjI+O6F7s013ss9LtMh7u41Gx1FN0zq+ydfMOFBbftzQDaPk+MpIcjffxtAbR5e037pInKb5v6DUkpSdwpg5OVEpRFAWeaIM7x8LSS4yzXXzZJwwjRNFgpF9nZkuOdiUd7SjPydr6FQ6HR9xoUWYFOs9xFtRc+8eBqrUCrH1QmvpY2AMgxDw10NbxB3YukJRPo91nks+wpkKgwRikcCAdlQpxrfOU3hr9lTWy8R2y3XcIbEVpfSJnUNI+oL0WdQBUHatQ16cQ1JkcRlq0rK9FAyIIift9Do8OEaWtC8uEHrkBi8SLG2AdeZbiURfpqu/rWFk49eaJOt5ASQmcjXc4RiKO3SMPtweZGuLkoAfr3SmF5xE04Al+1jNtTvvzA5g9p0ueP/FanzKUeMx9OldH/ys0ZTFhNvUoZ2Nm4wGf+sKfYnMWszu23Li7RefiDFf5eFELPxRc+9inKadH6NmA5SggTWZEMuCFj/8Ir3z6C+ztDfknv/p3ufHBGywvr+IQzKYp3e4CycEtrl65ysJL5zk/nta/vda88ZXfYfc730RWKa997WtcuHaVS1eucPvtN+n0uzx//ePM8j/k9t27FEcZY50xjATGxCy0DVVmWS4D+msdMHDn9m0WFxdZu/ITlNUQM7wJkzvIaoqYzYhUAp7GnJoYzimktIRApAWhPfvQtN9lRzxP89LPYXrXsCufZOkzXa6d/xSbgzGZ82j0VxFz69zIBy6w6XiMmk5Yb8WUnZBO7yfZePFVynRCM4C9565z4wHkxeHhIcODXYTO+dbvfxlPOM5feZ7+2jlM3OKFz3ye9uIqaZZy9+23WOivMDAWqzPSMgcraS8t8LP/0z/LL74wo//evyDCgaqVAewpeXvmtXE8EImnhCMfJn/EiQL+0NYPbY9SrD8J/XrCeU/ah6ATD43rHjrJUxJbTp3rcTtOH/T4O34k9OKRtIaHOzy8SZw91UMX+WG6wROTep7hGT9VSWh2ewwOBuS5R9hfJmq1KbKcwf4uXiDxrMWEDaZVQTkegnJYnVNVGTgPKQ2z2QQw+MESTuVEZU6zsY7WgipNca5GLPaPDuk0unSbLYKwR6O7gN+OOW81WTKhzBNmkzFVWdCIfdrNBuN8zHg8ot1uMBjm+A1Hvx/S6ncZzmY4VWGFo3QlOIEyTYLGAr/51d9lMBzjmTaXF7osXl3j7r0D+q01xmlIFPa5dv0yhCtcvXKe6WiAkCNeuLxIvN5mJHwkfW7fmc4hcijLuZVoHePDAw73d6hSQyAlOEGBRcc1FD9Np2jMPK0oQMQthjakFOdRXkzFgDQdQNjiwvNrzG5vEkQFqhWQyaxehDwPz28wGeUUM0MzlLXFPJ8Mlbb4StT8Aw8Js1o41kGMdapkLbqMrWGs0Ik6rU1KnJYEcUiZF1hnyQkpphVJuU9a+QyHlisX/wSxrwmnt8gGW1gShDA18uAsfhQSBAHpbAY45LGfWDAvAmOpkLUwGaVMU4HLwFiLkjOcm+IJR6AUoRdidV0NRwqDmDtfjhcxZ2vHqhQgcUhnzxCqiTMLxFkL/PSLU7+jDzYerx+nDZ2HDaVn1eE/RIeYn/nBynnmGh9aK57FxXFi1ZzqK0Ttaw5cyULL8O137/LOd7/N0Rtf59onf5IvfvEX2R4kDDIw2RSpHbrMKKOIdrvPpz77szid019cwGpL7Md019f5w298ld/+b/4+08PbOFWxP96vg3wFZOOY566c4403JryiBH/hpRfB9/jDb3+Lv/93/m+IsiAUIIXkzs07RFHAS6+8wsXrGzQW2rz0iU8Rthe58eZbCFdRVZrd/ZQ885DOsH+wx8JByZc2rmLynGI85M2t10io6C8usrDykwSyoJHuk6T7yGqEzA/wqmlN/mMFGg/jDD7g5EMMj411puHHOXfhS+zLc1z41F/kFzam0Fxic/eANMlZ6PYIpUA+ZBIrBK6sONo5ZJanBERUwhJ5gmXpcXtn70z/c5eu8cnP/STvv/V9lpaXOb/UxQrFjfdvcClc4PzKIulkRjKbcvGVz7Jz533ClVVWlxe4+f67tJoBP/Pzn+Ynn89p3/3nNNWI0jp8AYF5eHY/PP0eP6keTqd+6KDHD/aEwLlnjmd4WAF+5PxnD3i2488SPT3LdZ2gn49eyuMPepLifrLufMh1P3JdT+/wiPvy9Oen7XuG9lQlYbF3geUL17k7TfDubbGw1GdaJHQWFrHKsr+/S7Pbo9IlsdVE7Q6zQmEqA1aihGJ15QIWyMuKo+GQvbfe5lM/dRHnKZrNDkXl01teZZQakgKuvfgcUWMJv9nlYDJgOj0CK1BegHWCXm8JDwdUtBs9urEkqzJkFFEhsNJjNB1jbIGnMnS5h5KO7sJziLjJ7vAeR4dbNGWTdnLIheefIzclpfGADqgYS0jcPY/rLrC5vclkdEhZjui3FevnV7h3VLDSf46oM+bOrbsUwpKkUAw0ZVWSFg5T1VHCwnMg6mjoul6EIc3qIC8hNUb4dPtrVLLOhsAVJFlOYi1KnmdjdQP16SZBvkvQ8cizbUKh8IOIvb19qqysXTHmJCECRx03cCzF3HyinHwQtSV/erNDUBmHc4bxZEzYUCgVYaSP85t4ccg0yRjNSu7f3yb2oJhuMUpAeBalFPbogH4EjUgihMFKMY+R0Ght0HJOuoKbcz8IpBPoeRZGlpRM0wKjBbasFRbrDFIK4tCnLDSDfIYCIg/iUBLHAQ5Tk/1UYLTA8yRB4PDFPCDr1IthT78kp4TuaZ0e5iVwLSi/hgZrhYOzL9wjRsPTNfsHLg33xD6PHvS40R9Sbk5ZHU9c+DllDbpaSZACKEaY5A6hWoA8Z2+8y/t3fo1Pfm7Exz/zo2ys9hknGoSl2YuJwybKOuL+IgJHs91mMJpyf/+AN7/+u/yzf/C3CWcHRMqQC+Z1F2rltSpTvvWtr/OFH/853nr9+3SbMWsb59i+8T5lkhABKEGr0WTr7hYy8Pjij3+WxYWItJhy5+5t0rTg4x//FDfffoc8GzGaapKkZDI8ot2U3NkaUhoPx4T+SpveuQ0Obt9jcnRIM2iC36AIr1N1rnF+rYdfHpJuv0kx+IBmdYSkms87QfUQXW939Tl+6s/9TW7eqhjvTAhps7HcJKsc8fIiZsFgtGZ7exNTXgC6J8duvfMtZn/wdbTOGewf0lxYpbGyxNLKEm21QFqdXYrDwCNLJjQbDZ577iXeffM7FE5y8eOfo71xkbEBg0D7IZUXsPHSJ9jbusuIil/4Cz/LK+dnXKxuEH7wbZBTSiwRUBmFelrk3DNYpM8ucB6kCJ+Wmk9UEB4ezz30//jrw9sfRiKeOHj9/1Fy78ef55mae7CIPBrM/OzxAU8/x7N1e2Kc00NrxA/anqokfP83v0n75xZoXruIa1uSZsDOVsLs1jZkMxqex6ITNDtttC8pKovAI4pa2KpCBQF+2CItCkxhWeidZ/Fza8StDsJvUBWSRrzAcKZJS8VCu8NgktFVBiULwmaAzCx729t0WhHthQaB55MOx/jKw6fFwsIqO4P7LKwqwlaHhe4i4mAHdMJw/w5CtWn3l2guPsehSfna7/02082CxEjaaz0avVWGlWVhYYl8NiBsxyg/IifA93zK9BDKQ3xX4vyAFEmru0i/1+W5T17hn/yT3+Dum29QZBZbzMtQSxBOYh2UWDwBoZR4nkT5FodBVyVllbKwcIEouEQVNEB56NIh5TrthQ7W+FAqNi5fRlR9KrODMwotNFU6xVeSoBVitQZn0KcE3rGv/ARWt8fW8FkilBPGOOcwxuFJg9MluY4RQYQMOmivgxd3caoiTXeovAlR6DEazjCZZvD+62gHpnKwIAnXJBKJdhKlIqwo8ZTESIk1DomEEzTBYcW8UqeBYqapijpv0lmH5ylKa6nyEiUlVQm+FFSlIy8dRigqY8AJqsxRFJYoUrSaAhHOq/C5swuUc+Iky+BxHn8xd1BLD8Q8i8U5U9ecOGUhPCn46UntmYOieAwE+4SxjuNCT7yWj0U33IPAiRNmrhqDicl5/8ZrKL5E4AVMK5C64Otf+RdYZ7jy4sfJCojCNiGCIswpC4Np95hOp6iDI4pKo3VJSzquXlhncugYjcdUlQVX4Yn62pSDZHTEO299h7/0l/8n3Nu+j5GKF158kT/4Sod8fIABlJSkSYIv2uwNJrS7MZEf8fEXrnLrzi6TYcK1l1/gnde/S1VoKgRloSmKul7JN197n6XFkPvb+7yoFZcvfZK3b7zL+6//IR6C1uUXaXcitg4dXmsVeW6Z9vnPsDW8Szm5QZjuEuoAqZaJpkO0Az+ImIwSfuM7dwhEh047wVqfUVFzyPhSYYuC2WTMQqdJFEdnfodb3/0K7rf+EQ6JF3UQ4V3Wr13j+UvnqEzJ+vmNM/0nR/f5rX/493CEtFtd+ueuEyytsnjleVrnNtDSA6txVYHOMrS2fGpjmY909nlBvYHafZ92sUWgDDPto5XAWIlnFdY3T5GUP0x7ICjPpAefmovPNPcfqxScxcmfNWDykfEeVqIf98J+yPX+sCL/UVff2Q1PrqXzbOOfTnN84rrhHmz7QTOinl67YeUSh3GPXm+D+/f3OLq7S1VC1D3P0rKj1QgIPQg8r4b1ZzOEV/sYlZR0egtoI6iSnG6zRXNpg9L32N++R7fvo2VEt7PIQjMiaDehzDDOMc0TfCExWUXkNVhdOkeZJ0Rhg/F4TFFMaUUtuq1FilTR713E+kMyWzCYjsltzsH9Tc4tLxP1OxxMJ+zeeQMR+wQ65Fxjhc+++nkuferz7B5tM9zdIxls0vZThNdEKUPU7ZKUJclgG8oxyotpNpZRnT4bG1dIZ1PevbnJnTt7FImrSVakrZnY5kLpRDgbCJo+YJEeaFshjUIIHxUsk5l5/rULQEaoSFJWIdJNcXpYoxCRRFUaMo22GglEkY8nFWVlKYsK4+b8Bs6hpKgD+R7MpAeT5fT2uZNeCEE4LyvtBZLcZQgncEaSpDP0eJ+dvSOkjVnvLtDphAyRHJVDGq0Aa2FyVGANKOVhMEStHp5skJaHIBROCPwwpBHGJNOESqdIYSmsozSWYo4EVHldE1jNXbTCScrCAAbpSYrK4TQ1cZcpcNLiIalSqCpJpR3GWqQQxB5zboj63q2tlQ+pBFLVL5c49SgQ4OaBj1YJnKx/RDX/LY+NsEd8jPzwi8hxOx5SCk6u67Rb5NhF86QF8th6cafZ8ebHHK+TJxaOqCuNxtIgij2Kckiz0eHQSLStcMJDhR7D6YQw6rO6cZ6l5XUqo5gJj9nKMkZrRtMR2e4OK+MZre4SX/rZfwVCyQfvvsP73/0Oe1vv4qjTez1AuIr9zff59V//p/z0n/pl7m5uc259mR/9whf52u/+FiarrWfhN1i7cpXu4gp5aVE6Z3K4jXKGTr9FVVWsnltlun/ALM0otAbr8KWgKCymzOi1Ye/ukJdfWeR8usrgYJNOb5HZ7pj0aMzaeSj2DtHSY+3CZf725/5Dvt+/CLZCIPjFv/sf8Ev/s8/wwSG88KV/lR/9yb/A1vYOn/nEeTw/ZDgpmSUDjoaHZNMZnpQsrqwilE9rVrJwOMNoTZFNKWcJcdBk9erLXPzYZ4jDkOcvXQIlGKUzgjxj4e49HGCsYfrmGzQdvPKZH2Pl3HPcu7fD26+/zcvxEv2ldbwAnKmIfMNaZ8y6uMNi9jqtwU0a1YzIWXLPkjtoUWEqRS4knlchn1By+0Pn54cIrafVBPiBswaets899Ao87TzusR/PbDw7lnjCjifrJadjG06/rw/HPJzZ704L9Aem/hM8F6fci09/kM/ixvlBAYWnKgkbX/gi90TO7/3af0W2vY8bTSD20TZltdunv9Dn1c98itxv4klH4DwKl5NXjkVnSG1KMipp2JRYNXBI0OCsIx1NufryZ5lOchARC41VEn9CuruL3+igypRRMiA93MXanGYjxkoPoUKUCAjjJqUQVGUBBqJGB68YkYz2aPke/asv0Okv4bf7jG7ewNkJw+GIxSBiccVn5fxFJqUjlyF+5BN6HtNZhi8TFlf7SJtz4/XfJR/dYanbx5NtFi+/SHttja2d9/jGV77JO9+9yfRggHKuZnuTdUVKdUyMZB0ICU6S5pZkYhhnEi+2QIX0F7Fhh/3JLi2vTxh5CE+SVwLnPCwC6wl0WeHpEqoEh8UikMJgXVZb07r2YVtXZzcYC8o6lJgbDFKgAE/UQk8bh7K1xVaXNq7jeq2QWBEQt9fQVUpSjpFKgvFIZ/uIrCJLchJnMAsh7U4DZ32ctAjtaLQUNvAxwRJe6OGUJTUJVlYU2lHZAD9uUQhD5Rc4ZdA4jKknscUihKhrAjiHNnW6pplHl1kLvgKhFIKaO6Is6pe5MBanQVhF6eqgxjxw+A2FJ49hlLqShXUgtEOJOpVTMeflF3Xq23EAk8NhjcGTog7GtyBOra6n0zCf2NwZQ+ZMexB4earP/MNxSqcAkKoOsJsXExKnD6KGnY8Le0lZozjznBT8+TiVc2gU2tWZOb6E0Dmck/SDDDM+pL20gX7/XYrK0Fle4uK1a4xKSLThg3vbzCpJp7vEGwsR//VPvXhy7Vdu3OPnf+XX0VmFUjEBHp//sZ/lyuXn+W/+y79FNj5AYBG2/l2qKued732Dl154kbWNawyOEj79mS+yurTIV3/nN2j3F7lw5RrGC7Eo0jwhsBntbkyrH3E4TOj1z6FMTifyGY9nbO/sUlqHdhDgSAuBtY7y1iH81m9z/foaWV4hUnjvnXfxg5jnp0f0F5aIe23yvT0GpWUUL8x/FMetzTH6e7fYG3hU03/Jx577KQpCZoUjVB5FLGiurlB1OvhJgkgTbt25zbmLG3zh9UMuD4fMkpThzl1uZw2u/NJf5cLFS6A8KHNu372DKXOWF7v0v/p79P93/yHKl5zfWGc8GFGsXWG0P6UTDukIwVLYILm/g3dlgwsLHdpssxZs0zr6OmpyhzYJHjUqV8k54ZODgrnbB8NJgas/QvtBjz/WS89uePy4jyovDyEITxr/cZbzh5/yQd9jK/tkozi9m8dHcMAx98oj/soTF8SDro/j8DpTS+YxTKwf+qjdE+7/oXbKTpo7d5+9PZ1MaWGBN/75P6LY3eRofw9pHVrnFLMJg06fa5fOcbDS5rkf+RmmaUVpHKN8xHQ2RlVgSHFVSgkUwxFBblB+gAgi4maf8WRKO4g5nI0InGZwcJ/tW2/T3dsi7vSRkcdoso/IptDtEnXm0fxFhUNiVV3lzfd9nPI4ODgkHR8Q+x661FzwOph0QiNcoHfxYxzMDvnW61usrHQZjSZgPeJmyEEyJfR8ZKNDmg4Zje5ysPsGR/ffQhmDDvucX1/FiJJbN77Lm+++y2tf+w52VuEDXiixOMJQomRNVqSUz3Sc1pqfBxpHkjl29wStyMdFPmGjxXCwTTIriffbRFGDbrdLI45Qqi5H7bDk1RTPDXHJYB6PIdCudlscUyMKjiMUa22zMLWgkQikR32cqKWPE3PdxdasakpRz2lZC5ysqqisRNvaN6qcQnoeSkEYCYytCJsaKya0+hJtLHHYpGqDH4V4cROtS6BC2xTpfJyNCPwWgd8mmR3iqRgjHZWu5kgGSClqK945Qt9DSDnPpz+GMsHaOkME53DGwTwt01lOUgcljsCr3RIPIvvdyXmOX0zr7IlhbuGEr0JTc/wrT3KSIkmNEJ3W6s+8809978Rj1sg52vTwwkGt2Nn5CRyCqNnE90KyPAFdYLU5hRLV92htrTRJZ0GKE2WmtD4S8ITGE6ZWGudKSC4gdRI/FKyuWLYmC0SNFkU2wFMK3/cYHxxx/yCjLBTKaxK3+ghPzYv/1VdgkdigAU5QlSloy+b2Hn7Q4id+9pf5/X/535GP9vBlUQsr6yh1zne/923+wkufotEJkEJz9fmX6PUadZl3pfjnv/1lPv0jn6ETW7JsSiPyWVk7hx8cUWqYXbvOaDyl0+nh3vsA9/r3kUajrSOvamXZTipu3dhmZbVHkpaooKTdbXPv7jZLSxWFlXScgmpcu+1Otf2DknQQMss8Jm+9zZuvfZv+cx9hc3/I+fMRia7ItSMt6zo1Ls8JGyG3b75Pu9+mLSBSlma3w6Uf+wmUrZhNhuAsw/GY3c17XFxfxlUp23dvUkwHeMqShTGejVDtiL3JfTp5k4sXzhH1L7C2vspzKwP66ZdpJG8TlkMadoqSuuaCcDW7qp2nOGLn1TOPJ8QTUIRn4fmAs9b86fn9xH6P2fuD6iiP9D8dp/NYDVw8eMd4tvt6MPBj1P5nGMA98uHZhjl2Fz7Y92h8w6nNjz/pH/mBPr09VUn4x//gV6h27jAb7BJIqITDlDkxjv17m+jhfdLRJsPc0l+9ymiwj9frsn00Ig+bPLf6PNPd91jsn2M8GKCzCeXM0lq7iop7HI0PwfcIw4Dct6STA2QxJikmdT2GssEkGSFHR0gMcbnKcDhEFTlpliE9y9LiCmEUszca4EcxPblIlecIp6gqSxxHSE/iqwbr/Saf+sLPsH/3Xb7+B7/HlRdfYOn8OuVsBC5nlqUEznKw9zbZbIDVKYHfJQgbHBxskVUzdsdHKNFBa4uSEt8TeH6dbhfECiEsZaFBCvxI4CwEkUBYxzQTVHuCPQXXXlxDRn3ef/sm01GCKRyBr2h1Inr9Fi+9/AqBauB7IUZ5JNMJLtO0Qg+HPoG9FWIuyGoY3bo6Bb0ycFyaThlL5D0gSEI8eIlO3PXHpEvCUJRTNJKy1DhSfNUgihqwIPFkl+2dezTbS+A0Uki0LrFWY/2KsNUiKTIwmspMkSpHyhClHEJqUBVeKOtytlajtcMYgTa1q+F4FhelQQiL0Q4pJZ7no7UmS2tnqq9UjTZUtq4/QS2KpXD4ytGKJXEA/jwd8/jlEFKcKBVOnCpvyzxd1PfwgoBSV1RWo4RAGkctas3JOybhVJzHA6H++HbWzDgO2jxdeOJY5p6+HgdYJUkqTRQ2UEGDqtS1u0RwEhAoXO0ukvJ4+zHcWccdmHkcgporh4WrVQyJpQha/Ec/9w84bFxhVgRM/vK/TfOv/HmsLTg82GcyTnDOJ4xj7m1ukRWaUXSWuqrUmq39fdpxCJUhRtRKvIbVjRf507+8wne//i/ZvPUGJp+AsJRIVKsDUcx4mBB4gn67zfL6BYpkgMXx+c99nvF0TCwlDeWTzSZ88PYbTNIK2V3h+//x/4N8Za1+fuMR/R95BbOzjZNQ6DnLqHCoiSbL4ehwwtbmEN9vcunyGlle0lqOKY0iz4qTVOHjtjfyaKjzWCZU2Zi3vvs9Pv/iK7x+4wPCKMSEAbNSs7+9zWtf/T2KLGFjfYlL66sc3t/BOYOrSqoswUOjy4yqykmShG5ngeevX2G4t8lROSYOBM8/d4XDcULYWyBNK5Y2znH+pedpNRsEouBjG5IF+zXOTzdpZJvEopozJbqTkBNjJEVpcVLie66OPHkIav7j8q3//1d7jJ/vYQ3/7E7+6A7IP572R3E1wIeRKUnYGg9oNwPCSjPJEppxQHo4RFjHZFaxdzDlvbfeIn7/HT71ief47u1N3v3gfa6EHpcuXqTbv0haCZq9JWbpEc12E1TMzZt38FTCwdE+3cVlovMrDEb7mNEh7dVlsnQClWH3zi3aoaAaVCxMz4GApMhxgwGVthRFyfq5Cwih6HQXiUSbg8NDenGL7uIyZQVSKm7dvEMUK668+HFkA1pBA2fG7N+fIUSOMRV5pvEDnzSZgHE0GktEcZtEJwwONgl9j0CG6Lyoa7X7EoTFWIsQkizROBx+4FFWButq1r+ysnhOkFY+5Rj2fMfSJcVkb8L9nQm2MAgniJebxL0Og3zKd773Hdb757iwcZ6oFVL6ETPtoT2BHyqsrkApnK0ZCa01aAuVg9JCacCYmgLUB1QkwHNgFVY7ZFBb3E6CnQe+VM5h0AhbUroaYvecJStSrItZXF6n1dogKTSVdXjSUZmaK7+oCrwwpNAGYQQ6qzM9/NBhyVBehVQzcn0IVqOwVMbVqbCloNIOred1K0TtErC6vn6tLUVRnCg0zoGtDJ6qYRFj5uRI0uEpRxRKIl+ghDmJ0zuGMk/KNMua9toxT8MU9XPQzuELiRWSQlt8KfCMqy1z+8DF4OCEIvqMu+Dhduy+cJywSwonHu173Gf+UlpXX5fv+8ggRGtNIwzxbJt0PD5BQeAYCq2zWSx1YGrNOi3xZYUVUNk6AFRSC07pJNYF7PhLvLvyScaN1foyGi3i0Ef5PlmWEwURcbtPZXyGhyOCMCTPkjOX7nBEcUyap5gsJcWhlKLRaFLZklazw2e/9Cfpr63x7W9+lSxLWX3hJa7/lX+dO90lsnaXnhS0hwcksxyd53S7HZaXlkjSGVmaIlVB4Cls4JHnJcKT+FFIfhy4ItVJ7IWdW9J13QFoiICslBSlZDbNqMqSQlc8/8J1tu8f0e1oZmVJmmRn7stfuEpl7xCEDdKyxOv2cI0mMqu4ceMG5y9dRFmBLwwXL21gXUWeTjgc7SPKgnQyIpCW/Z0tlvodpISsKsmKjHK3zhB65/XvUCYjLp1fIwwD2s060Hf16kV6y5eIfcHVFYU/fJO15Nv01JBIlVhZzyXPcYIOGQtFaZnNHHiOdvMB2+iDANdT8+30bzifkGeyfx7TzmY2PFB6H7f/BLF4WLY+8cuD7w9D6I9HDHgQR3RSiv0J1/qE5h66mCf79B+gEvUacFwu+wdz3zwp5uDD+z/a62luhkeDJR8c84MqCk9VEvY3b5EM9jGBY6INaaGJJoJIgBMSLRQi6HDr5h0Wg4q3kzssvvwqOhmxu3nAzTe/w9WPfJrlxQWUhDJqkOYVuzduoWYjhJyyoMC6jGRvhyJJCKKYUPi4qMnBOKNKcu7s7rK2skQ5GiCCJofjIUu+otfrUeQJpipoRDFF7jgazOgtXSQMIyZphjGGsjKsnz9PqxGR5o5xJXhvd5eOS4naDazSeEajVEQUdlGqwOoKbRRZ4RhM71OUGZNZXcXx7TfeJPCpxzZzS9bOoXCoAzeVQEpBFIYUpUYXjrt/6q9w9y/9dTwFYezx3Gu/wrVv/V9Q1hKFgnbHRxdTTJkzLqcU0yFRXNK0MXfvbRPKEl04whBa7RijYJZnUElsJbDKYRCUxlFUjqqyWOMIBIShh8NR5JZsavEXVH0PUGcaeBKDozIWo0sy4+oMDc9RVZpKQ5oZKjNkcWmRyXSbcTqsLRVpCXyfZtSl0prpbMbh7gSJJQjr9zgIDY2mgwA8KUD4dVBXCVnicHNhX81hYlxNSKOdRetTfOdzhcYdX7dwJ3zzYm5R+YFAenOSqLlC76hjGjiuN6Fq5r35qRDKQwhJqTVlkp70F1LMMz9qS/y4LAZwQkgj5gv1sTJyxveoahcKDpw5WdNOXtjjD6ddGMckeEKCMRWmrNkx89kEoesADkUtnKWo81WckyfPwAFOeAgnkZY6DdV5BFSEqrbij4h5t3GZr8prZO7BMuD7AR/99Gdp5CVW+OR5iUdBVmQUumA6HSPK9Mw6URY50mlWFnoEostsMiHLM8oyI09nHA0rer0OL37qC1z56Ks1wdjnXuXv/Y9+ETdHta7e3+ff+dVfpxHHONVGUscbWWNwUhA1WuSTHGcdrWaDyjuLj3uex5Wrl9nc36WqaoXZ1ToxqXZMUkujvcL29h2KxJCXM3D36K0uUIohS70edjCkneUgFdo6ZGedxI9BSj7xS7/Ip3/hz2O9gMjzmY0O2dq+i8kKrLD02xFWCwpCitmIZDzE1wWdQKEin+H2Fls79ymd5KWPfoxGQ1AkI168fhlPOt56801GkwnLS4v89E//PH7UohncZync5GJxn669SUPOyG1A7nw8VeFwVFbVFMrOYaygLBxVVSvYcSRqJeHY4n2Mf+xRoSUe7H2C9DvtcjhRmB/q7h4e6ykC+My4T4DkT5SHx6HwT1IMjoG6U0DeCYL3UN+nultcffBxQPoDd8bTFZFnpnt/TLdnKcz04e0xgSA/xJBPVRKCIiPuNijGQ6yB2AlM5bDtmKV+h1YcUdmcMGiyN5wxvX/A2syj6TTTacHm/Vucv3IVu9KnrBwHmc/RIOXGd19nQyU0FzxGoceFXotJWhHhszVJ2bl3yLVXXmVvf8A0zYkQZKMRaZ5QVZZGK2aUjNC6pBPEHO7u0F/ZoMwNa+vXUKEPEpLC4ElHp9vAmAoZRDRtwMb5F8hyRzsZ0ltZ5oPbb5Ec7bKysEwgIzI7IcsyksmMQHnk+ZRmL6JSkqPxEVHgWLiwxP3tAUVe5+drXU8gP5QYZ+j3WzQaMYeHg5orHkG2tMz4pVdPnu/n8kNe2LrF7r13sPkuu0d1pbdOq0WVG7Sn2dy6R/K+YTyasbwIvYYg9j2EElhVkUwdyVGF0B5Bs8aUc10HJzoncQasB7kW+AIKrchLS1EJlEfNZSBrQWOQWGfRpk49RPsYbUmzEiEk0gsZTnZxLsPaGZUpqPIaLQlDUMxAGayosNKh8MFKkklBFToif269W0tRGQrtyEtBntdKgHNgtKurZlqLkh5mbiG5h/D8Gp6vZ7wnwfMlUjiU7/BDiVA156N1c9fA/MU+pl46hvaP/6SsAzkpQVd1FgUWrLEnyoB1YE/VtDheb473nV4wT3+28y9OcBx7WO+XZyHMEwVifh48gRf5aGsxlcZTAqUkzlhMaUAIpO9jjMVZgVA+YRzUQlLDwsIqs+E+VZ7XJZWFZewCDr1LbPU+xtenS8yKRRTByTUoz+Pjn/txOBiwc/8A3xdEgUeez1hY6uEh2X3vHcRr36S3sETYaLCWlbR9iSsSmt02ndVFtu7vMp0lVNYxm2UUpQHnsbjQZ7m/yq6rs13ccRlnKSnTKcrW5d+NteRpilISPwjJioS8rKi0ZpKk+EHjodXKsXH+PN7lS3xw404dQ0I9v9PCsH80RjhHZXy0EahCcbg75Nrl61y6oLjz7gec+0/+Y37pT+e0L15jKy25012l+a/9dWQQsnDlCnRbBLmlmM6IWjGFqhAm53Bvh+lkhGcrGoFEmpJqMkApwR9+903u37tDt9tjef0iSxuXUV5AlR2BLmjGIZ4nOX/pMs+3O5xbUVxo3eNSY0g/uI/HIV5WEcr6jnyRz+s91DweWlrsHKo6VrTtPO7AzX1Wx/PwjHrqOCtDHp6J7uEOZ6WLOwU5HLswH9/OqBGP7fG0LIgPy9Y7VgIeRgROj3U6KPGJAYgf1s4oKn9U4X1qzP9B2g/mBnmqkpDs7ZFHDhdG5OOUtlSEccQ0LREypd3wKIuMo8MJgRdSFoLhmx/Q6sWEosn733+dTrtJ1miyuznkYJxxtL+PPzlCBgWNpWW0Mdx44y289XMkVQXG491371ESk6DRMmC0XUA/YHC0i/KbyEafg60t1EIPqUJacRNhSuIwJJml9JtrlKYgDCMUDlNaPC/CbzTQuUEWPq3mMq+7Lv/sp/8DiiqnyjOu3Hudv/aN/4y9wRAlHEWV4SpLK4xohQ0yZdjbH7O2vs7B7hhtTO331Q5bWqyo0/88T1LmGc2OR9gLkSWUh9kDE3HeGs02r3zxp3l+9iny4Q7ffe132L1zk/QoIfQ9bFuATBkcVehS4qwgixwN3xB2awg6KwSzVJBPNItCEjR88lyTF/NUPyPQXh1sGITgrALnMZiC8XzCyOH5HsYarHXgeUgBhdGYwqILwyx3NNoCqQJCr0GelDgTUaWG6VCTZRpPGtLOiEZPEsSOVtMhUGRZ7fqIZB1zb40BBZWoK8tpWxff0qaO3zDWnBg+WluMEVgn4STIcL4wzdGBOuBRopSHc7W7B1ErS0bUaEAdblG7VpgX0oLjzA9VB7iVdVEboxWVdnjWIYXEKotQYm5dzokSYB4kWAt8hThRWE6WYUF9nJIoT1EVJbiaeVBI0ASEnUu4aorNDgicPkEknKjL8wrfo0QgVECVz5BS0Iy6KC9gPBthnEcQR1BVBI0usQjRxRBfeVTGkhtF4QlMaNBWMnCL7MUfZ3f589zOFul6Da42A75yatFwgHaawPPxwxgzSQFNu+HjIo+qNHhvvs2Vv/Y1PvapV2kurRA2moRhSJZMybKsLnrm+0SNBiYtgZTpZEYoJQGOcqrIu/EZQeWsRSlJUeg5X0ZKVVmkgyiKsdoSRE18z6MqC6bjIVo/KBJlnWN/NOXclUugJDc+uIV20Ok1MRg0IePhEK3rKqaVtjSW+3zkhee4895X+eCDAzZHGv2XYlpLbUQjRl9Z59J2RVCBCQWBLNk/2MJTFul57Oxu8cE3v4mZjQk90MmEKp0iJZzb2GAqPWSjz8pGQKcdMB4PyTUcHB0RmAmf+PTzNJot4nCBFz7yChdXDZ3Df0pb3yZWJZ5z2HlsspZ11U5hQAuJQdZsps7N41fmDChS1JVyhTgVY+EetfJPy+xHEIBjIfswZj3/90j/B30f3eceu/9MPv9pI/f0KZ9m3Z86yWO7PAGREA/pKo8gD+6hC/gB25OCEx/7/fGP97Hbnsl18pQt7rHX8WxaytOzG3yJnSTkVYVUksxZVJbTDDxcmTOc1AtaKC06GeGEoqzADQo837HQF5T5jO+/8x6bH+xztLWJHu3T9iuCxRayF+F5PjY3sL2LWlzkcDSl0W0zmY6YFhM2dyc0JgavNLjxiFlPcPPtXfRgHz85YunqCwSB5HBvGxlExK0ueT6jNBVVntGKG6TaEjQWsLnF2ZywqjgXRUyufJwbrbWTGRsMdxnnCZcvXMEZx071Dv1+g268wODoEOEsy50Fli59jHff+S08PExZgQahQAhJkVvwBVbDLE/YuHKBJK+oOiXvBerM4y2yhDSZUlpJRYuXPvUl7m4doMaHKKMpI4EtLH4joNntErYi8tmIPEnx9nKkb/CUh2o4pK5QHkSxR2qrOhOlAG0c2oKMJZ6SSF9SOcv9UYWJIhbbPrqyVEZjnUZXAuM8SutIxwXZRFIaQXexwWA4Y/PWPaosodH0SWeaZFJbrVLUMRBWSNrOEQRgnCEtDHkKDY9aM5DUqY0oQKF1RZZbcAopBcoTtBoKrCOZWQoNZk5+JFzNFClOCIGYZ5gKqnnGg1VQaoMRAlQtlJ0TOOvq3+g4NQyJcYIyF6SZqYsUiQq0hxR1YSxfeuBVOFUrXA7wRc27II5hCedqa1jUL52cL1pOgvQFTkmUF9QBZUYjvBAZRoigy8pzP85o9x2SnSmYBOccdp634JRDBR7GKBQB0tXxJ2leUnkFxm+z1LlGWU0RlKhwCYwmKccE8RJhv4PXXEHcT8hyyf3qAoe9z7HdeZEPZoIohwvjGb/9na9T/szPQxjWGR3OEgcSqaARhQSBR5qMiaMGwmrGSUL/3AWWL1zF+BFFnjGdTJAr6xgHh8MRvu8hpY9AEsUh/YUuVerTbIQoJYibDVy7fWYNrnTF7v4+uizIygJhKgLpiIIIhAd+A52O8ZBQaeLAp/XG95C9bZyTeGWJp0KihsfSWpfBsMnReIbwBb5qIFSLJB2SJhUBlihq82//z/9diqPbbO2MuXcEs6Lkmz/6Mdy1q/V6oC0/OrnLUpJjTcn46Ag3OqK3uoonHaXykVcuMZsMGRzeJxARo3xMs93h/v4Brd4i7WiJVrjB/u67FMMR660F2is9Wr1LeM0mVRiy0u9ydSGlNfoKXX2TkJLjeEPBvHCZfWCxKxzKmVNIWV0OXgCeL1CVqzOalDhJpXVwMofnuPsT2hOs/acQKxyDCo/KHPcIbP5UZODh4898P43PneryFEF37EL48HOeRUweTYd8tvYwIvLIeY8Vmsc8yxNd6eHAEfHke3zs5ic8jpPxP+x5PKY9VUmYZhlOa5oIpFNkWjNzFm0rWo0QYQSzWUJVagIp8KOAXBcklcEvctaaTSK/QRbH7O/eZ7S3R5xN6VzdYBoG/O7XvkcnbLDUbND0FI3LGr/VwE4TCl3RDAPOry+zbYbMqpyd3UOKSnLz3Vuc74UsL24gfcl4OqDINXHcQGApjEF4Hs0oQElBqBwyPSAMW4xshQsD1lZW2OmcZTmzysPFbfLc4KFpxBFxa5lJptAqwmYzrl99kbd2EpIZ+JnGA4wHoiHxkZSpQQuHjJpMxinZ25tE3ZCXX3yBt9YWHnn8w2HOJB2THuyw0I34zBd+nG/9xm8iqox8YIjbPs+9fI2g1cRvNgk8ye7WPaazKRuLFwiCAt0ZEbRH6AomZUWSO6qaW2ZubTsqZ8m1w1OConTkBQxHhgqDr8APan4HYxzWWUrnMZlVzEY1d8HO5oCsOCSdJHjKURRlrVBYhTF1BkFVStLE4nsQ+T66MjhtUaKGQUtjERYqI6iMjzECKoOwdSaDnKdjRg3wpET5NbFPltSMioY6LsC54+C/Glo9Rh88KTBGkBeWqBR44dziN3O/gAQjobJQWUeeSdLUYqxCKkFZakxZEQQStCMKQPh1rIewFk85PFHHKUjAzYtjWfvAHDouR2xFzSBphCHVBX7UpLLQ6CxxOJghjeC9d7+Fx5gwVFRVVCNSQmKsQfkK6xTSD9GFxjmJFQ4tFTJsEgRraNWnqBTdTo8iOWCcD4jb10hVjI3bBPFVDv0Rt3XA9wYvsV1epMgcWx+8TmN3zLdev4k1Fdf/F3+dXOd89Ec+xeL6Mvde/z7tqE+aWdrtFpPpFOcEoqxoeIqw02A0mzHYPWC8vc3li1c4wpHMJiz0ephKEAQRoR/QDCPuHuzRjmOqomRQHGJ1RT6bnkESKq3JspQyzxknCc3QI4gD/CBEmwo/CHAyZJamtcKQa577m/8+qQlwNqLdXaS30CCtUqoyp92J8CJFYQydfp+jwYTBOMVqkJ7Px774BT752R/l/Xca7B79KunUYVRtj59Yb9aSHuwhhKMtHLnw6DXb7N65jdEpUSDoNAKkbmCabQoMnW4XqzX9XpeqmHK0u0Vz5RKeB1euXef8+XWEnGKVpilyGt6Ei/I9ent3aPkDPFE+Tk7Ui/sZxOesyS7nMzDwBc1GTRQm5aMS4yQd+PQpfnCD+Y+nuSd8/v/x9lTh/agm8Ec715liMk8Y+Thy+od8xk9VEjwnSEuL8z2ctei5BWWNI0sK0rRCG1MHmGkQruDChQU6aysMD2eMdu/z3pu3yJKQ0dEBC57CSZ9JbhhPB5RHBVNKRlFCv+ETzGacf+4K3uISk9mYpcU251SDfn+D6f5tDqRgcmuP1VablcU2k8kML66Lz0jPIw4EZTqmKkt6S8s4UzGZjJB4iDhga3yDPMtYWdlgZ3+TnfEMNn7swf1KyWSaYo1CmArhAsrCcbh7nzDUdVS1jNi58x6dXpeZG6Orkjj2aLZihNaMTQKBT+UgnVlcWdKqLIO9PRa7LaSpTmbRzgfvsPfBd9ja30RmE2atBudfeIlzz7/I/luv45cCJoKbN7e58MJ5lIDheMyFjQ3aRcH+/g6+yul0FFb65LaiyjV5BVEQEAa1RBVS4ZSmMBWl0ZQl5AZU5dCJIfQkS3GMJcOK2h2QTudujLyuKHl/a0ylqdET32Fzi7EOLHhynvpZgcgkgQ/tyMMaQ7cZMDUGGVtM4Cgk5JVjMskRFlpNj1ZDUlWWIKxJgIzWqFAQhB6+B6VXQ8QwDwI8cXOK+hrqjwhXK0BZDnEJTtWLp7GcZDJUDirhkVSWgwNNOoUwUAShOoG6dSUoc0cYGqxXowchEEZzxMifC5O5z9fUhTlQx0GEolZe0BYjao6MoihoL66hwibleMpkuIt0miiwdBohkWoQhCGB7yFFhPI9xsmQKs9QokT5AJJGuExW+Ux0TqupKfFIxYzU3eYoWObvv/ofkfshVik6leS5ex7vzyzTrMPB3jahn9DZmTC5scP+rTusr1+g/M479PotPvp5n/Rgj2+98SavfuLzdJottHOYqgLrkWQlRVEgZoKVVotxkSL7bbwAMDm9dkwj9KiqCk84qiJF65IoUJiqIAwClIS8KiDNOHd7E4ejqkqa9zYxFspK4xxEcUwQehRlOi/tLAiiLsk04Wh8hFIhi+sXyPZmLPaWSJMZN29sMzzcpBU7PAkLy8usbqwyTAxZ6TEe50xLTaMd84t/8sd4+7vf49zHvgDLrzK+8a0aMToD0ToOs4Ruu8FhmTEpSwpyvKBCZyP29/ZJpyNGe9sUszG9ToOoygnDAGXr4lbNdgxRSmuxZpV1cUHP3uO51g6hp2hFmhU5pufn5K4m+3oSx8BjCyWd6iWwKAmh70BaHsmhOSUrzo77qHB5kjx5rLvgSQeedhc8xkVx/OXhgMUngwNPcIM8qedj3CNPPeahjj8Mu+Ej7pOn9H8cF8LTgycfP+7x2GdwljNf3ANF4XHn/ZD2VCVBqoio36C51AMBo/095DRBGkGpHVJapFQ4UxPgND1J7GnyckzQ75IMYnY3D2kGh/hao8dT1jbOQbeDmUxpb/SpTIEuZxSuJHQOT3m0wwAqzWCasbS2yN4b9yDPqNpthonlXBwBAWVluLu9R7tTUFUlszjm/KXrmNAxHQ8Z64pWo4UfNzHKQxLS8DxcYemEHYKge+Z+hXYk4wQVt6hSx2yaM9y7hZ4O6C76zEr47S9/g36nx/XPvEClGnzrtW8z2T+EQgMOpyAIJGWhqXKQGrKRZrg14YWv/mMu3PwD9m68D2mBOtpjJygggHIypSpa3L8tWVjoc9SI0bMMXRjKwxmdxSlLF2LiKMI6x+HwgNH4iEA6piPJYn+RVkdR6ZKgKJhNZrS6PQIVMjhMCMIGzhWUVclsprFGUo0Magqx76iSnFZXAhbjLNOZJcscZSlQsl46bUUdSKgtZu73rBkSLUJZSg1VWgdSedIRBgLhQSuAZiwJpa0JkYSsq+75jqgpEHjkWc25YEztpjBzMpgwrKsCVpWkKOzcOqqVUmtqgVwjCzWKVxnISygqifDm5aRtnYEiLFROMk4d40QwHApmI0egKtodd6JIGGvJMkhzA74kcIpISZwwICzSzJWF+YJwvOjO9ZZ5BPW8dPU8IFM7zd7BPrN8uxZEVtfU2V5IUilK49FE0W1ECNnDiggv8Jkk9/A9SyP0CKRPmg8ZlxWN7nl82aiJusoUWwUkrQV+Y+OLZH4TgO5sTHrwDYb7++jNN9l54w/pRCGDnRGz4YRWJ2Y2mWIsXL5+jeHRlD/47mvcevcG470pn/7cjyJ9D20Mod8k0zkOy3h3ixTJ0WBAf/0cBD6T8RGNKORwbxuQLCytIkRNwtVuNRHO0Wo2KauS4WhE6+Ztvvh//ttkWUKWzsBqdoUgmSUsLC6g/AAnHH4UUpQF6Sgh8AXCa9LoLBCGDbZ2h0jfZ2ltkde+/i6j0YhACEZHCUYb0sTS7XXJU0teOa4//yK33i3583/257DT+/zuN97mpfbH+MJf/l8x4//Fzbe+TC7kqUVYILVFpoYSwSwdc+vNP+Tt3/8X2PEhrsxr4q4oYHV9BVtVdFod9vb28IOAc6sXiHorNDvL9FoLZFZwbqniBTVio3iDTGpCqwgrQa4VTtq6aumpNen0Z/sQVHwsj04CXqnTIutYBPdATpwW1HNQ7UPbI33EU4X3Y7MknkXgPaQgfOhl/XEFDf730Op7eSg4FOBMZsQTjj0+/nFQwMPogzv9HOaaxcPK3yNK1w//3J6qJFz9kc8RxiFWWg73dwg8weHWNuWsmOfg1yRBQkiMs0xSjX+Y4EYJk3xIPsmIJJi799DTKSiFjGP2t+7jEBgDeTqit9igf26FtX6bZr/DcJqRJSVBHPHGe7e5Pxiyvtgg2R0yO9QMGmCsptcLqQKPMh/jB5LpwRHnLl6n0Wiwv79LoAShknhBRCTaqKCLv9rhfU/y5t0tDteXAJDWIJ1DFwUHewMaPc3u/UOmgyENKvoNSdiwGA0mN0SLEbocM8xHNDsh+VhRVhXOCMLYA6fRmUW5ubAoHNubYwbTr9BejVlrKRZaPQ58i1OCqNViOp5h85L9Wx+wvH6BT3z6E6STMdu3b5GOU+69v81wfESjHZINBgwHR5iiopISXWiqVNFdbtJbbCGVQmvLZFoyOhjX1+LDhas9gsin0YSqrJiOM8oppDm4ytRBl6FEeV7N0GhKnKtJaaBmbzyGY08WIGuQClqtgMJZssKQlZBkUFmLdobQQtyKsSikVOBJZFjVjJyqpkQOGzVroDOCqnDkFQTK0O75OCsockdVyTr/vYI8rd0XxxqyA7Sr52JlDEVZIyBSOVBzRcKAth6jI81g7EhmdaEoqQRFZmh2BXHTI0tNTTzlSdIMDoeGflOhpE9lCkQLvEggmavvx9FQc/+hPbZHBXPr2FEimOSasqoLTikBBJKyEig/wpMt9g72qIopcSciCBsor40fdsnzAl05cpnjnMEQkfgLvL30MmkxJqBBrC6g8rPlhivtKHZm6Js3eP+13yPQBROpKNIUP7A4A62FFs12hzwfcbC9zeHmfXRWcpDtMh0OWD63hFKQJiOEMbSiBpWta29YoNSW0WhCM5CkacLNG+8Txk1QHq1WlypL6LTbeFKyd7iP8jzCRszu3n1wNbdkFIcYrUhmGVGzg1AK5Xt4Xp3Kp7VDSL9GjaSPkD5hFNKIQ8JmzO7uLgcHQ6rKYKTBq6NG8YKQ/d0DRhkQ9OgtCD7ykef53I9+kn/w9/4W79w4wm58l8Wrn+IX/uq/x3de/xi/1+qSn3qGpbCUwqGNxaYpw60tZrs7LDcDFldX6C8sIdtNGu0OeV6XpPcajrjRZH3jCiJq0VpcYaW5SKotvegejPbIhEcgNZGocEpSOIXDw6/ZHU4t7h/erHigKjjnHigBp+XKwxb9w2M/zoF++tvjlIB5v0fHFg91e8LYjygIT86A+P9me1b2yTPtlIJwIsCPkRv3sMLmPrTI0qMgw9m4ibMfT0NE4tE+f8T2VCVh+ZVPsnXzfZiN2b27Ra/boLnQJUsP6nQwU0ecG1dbiKWQ3N/TtJXFVFXNbBdCI1C4wCcD3v3gBkwzSk+gKrjebfL5z7zKrsh56/vf5dxsRrx+jrzdZDRNGG7u4rKCvcTiZTlp4jjIktoH7QWEvZAgCCmyGWvL6+RFSWAMYRCALtCmIptOwR+T2ZJyc5u/99Ff4Ct/4pfqmxSCv/C7f5eXDt/Cs4abArKiIM1SXK7RfsD+sKDRD+g0fa5fvIbXigjiDh9b2uDOvR12zy2QzKYcbI6ZDId42lFlDmdETdrjJLl2qFGB58HK5Ze58PLH2RA+k8F9ZmWBch3Gdz7AUjLZu0eRFXR7DdYvLLGZ7oA1iNIQCsd0/wCdGaTwyUuN73vMJimzLCVJIq6/eIFkljIYTkmnFqElsjLs7Y45d76HlRqhLHFL4XQF2uE3BH7TglcH8VUacHWEtBSOIFLkeZ13JZWgu9RDIJiNRggsUUOxtNRja2tENi0pyloxCGLJJCtZX7uMFwQsrCwyywoiDS49Qie72CqZcxeAVAZPAkYhlSOKBFZbLAYrwMfD6DoT48G7KBHC4mzNsaC1IElqIqW4KcGfZxU4ga4kZS5IJpYkraPFlYU8c3QXvLmgr0mdAlWjVVlmsLlGOMG5Rb+uH2F0HTQ5dxg7qGt11I8NoeqYCicE1jiGw4rprFZisAJPClqLIb5sk+WCfnedKFwin9zFFJaG7yOET9q8ymbVYTaa0I4l50NNN/J4u3+F/+Xn/o8cl6d6cfP3+Tf+xf/mzOKi84J06x7T+1uYWU5lS5qdmLW1Pu1WSKsR0FldZjSa0PBKTDpkY3GByb1t4ihmsd/luatXuLN5l8lwSDds4wUehWxSIlhqtCkzjRQGFdW8Jc+98CLOQVEUFH6O53uAJU1TiqKk0+sxSxOSfEav0wIkWZZTloZms00cRUSBwPMCpLQkRYITijrxRuKEIoobDI6GHB0eMpyVeH6bdmsZ3/OYjXZRzrB+bomiLBgOEnKjcP4YJde5/txF7t65wfvvb3F4/ZP807/xb6DCmCCM6X/6Iue+fpPGyohuv0M1GuCNRyTNgnaziWl3uHj5Mh31Y7SDOhhWO/DQ5OkMKX2kUiwtLCKkwvM8cltgKCjNDE9q2mqXJttEqqBlBBWSVFqEsASOExfWh7XTv7PlrAU5p+xCuFPKxlPHPI0S1ALn2Bw4Lf8ddZCkmFuvx2nFDk7oz49RDXsyzuOt/x8KEHjSfTzB9fEsmQZnoZaz+90j/R5/SWfHd2eyKJw7hRCcWPsPSmg/nJL5cLbFg4+Pan6PdROdUlDESf/H39+ztqcqCe31qzSTnOH7r3NubQ2sYXB/QKfbZWRHmNzWeWwChAdKWJwWJHrOw4+jLBz72/s0um3anS6Hm7v4nsAPfayu8HyJE47JYExRCcaZJtk9Ik0y/E6D3rk20RgOp5rZ0GErQeUqiu0Rg/0p7XbE+YvLdJdaVEYwGw3R1mCkoC0Vs7JgudcBobEmZTAbkxezM5rz7de+SvuN3+LS9Zf5yZ/+ed794HWGewnbo5JAVaz0FZTQ3lhCtAK6vVX6K+dQYYM1I9DScbVxlQ9a93j/ewXpUYox80Iapi6so3BIC2F/ie756xzNLJ4tiRo9VDNgpiOSg33ID4CSwc42+7crLl1ao9mRSN+nv9QnTRMKA0GnR1EYptMJfuoIpSBuK9JhwegoI2ot4jUqYlNRTA3aQDrVDA+mGGuotKbbj+gsBSSjgk6/SbMXkuoK5yKkn9NdCUmGE7pNQ7PjcZhY0kNNt7/CZ3/qZxgN93nv9W+AzfDagkbH0elIyhmUmcU56HR9XMMwHB8RyABsxjSfETf6NFs9JkWKMwZrCqTnY21JoAR+ECKFxlhNpS1l5bBGMRgYssTWMTDU2RBS1eRCAoW2gtIJPOdwSuAFilLaWpjP6aotc0bCufYvpEIIQzI1eLmkKGpSGq0NZWEpi7r41GSiWF9w+IGpK+k5xbwaQk1cBIh5MGPl6vMZabm39gr/+U/9hycL6+WD9/il7/wdmgvrtEWfpMw4d/GnKVurHOx8h3Eu2EsD1tohf+/KT/DlF34cN08B/Te/8r/nT27/Fsa05otBPY9zG3Mvf2GeHVE3rUve+c7X6RYlq6uL9JoevlcSNS2LfZ8oCBBtgc4dK60GYavB7vCI6y9cpsgq+v0Ovq/YWF+jSAvy0pEk07pYV2loxE08qQh9HyUc25ublFXFwsIC/W6TZjMiSXJsmRP7Egzkswl5XiKFJc0TrBUI4dNotem0O8SBTyAtQdhgmk4pZEgxp/0OlMRYiy4tzvlYGTPNSwIEqxsXCajYzoaUWc7BwRCUIgw7xL7l6gvn+Sv/+p/lxs13SXPLYKIpvAbJxoPsJp+KL/7+d/HCgAqHkI64ETEe3ScVIKhYaEZMlUII6LRipuMpaZ7S6S8jpUeeJDgMg9GU1bUNdFagEBBLemqEN/weTW+MNY7E1URnPnURJs882ZZ+OOf/wQ7O4Mzu1EZrHxUijw78wFlRf1c4q2uiMSfQQlJZSUmA8jykLfGcxnOG45IvNVRe84pIUSsRRjygi3/SvTzmYk4DFGf7PxGLf3SIp5+Dh7ILHmRfnPEWPDrk0097ylh45Jhjz4uo1Sb38M75Ae7RI+st7oHr5jj1+6Qa7ZNQiTOowh+tPZ1x8c4Ntr//XWw24v6tG7SVYml5lVmagJqhbXkcNF7z2AtQUsytvAdqn9OWyXBKMUiI5ilWYTMg1xVhL6T0NcYULC70KKqKrXubLC6uYK1gOk1poIiyDIuknBcq0RaKymBGCXHTYzA+4ML5RTpLLcajQ1q9HpVzdAQ4lzOd7nK4vY1xlqrIz9znuAp59+0hm29/lZ/6kxarE5ypBakrLUXs4XSIp5osLq/S66zihId1ik6nx0Wl6DZj2gvLpKOEpD3CWsPRaEIxNRhTl+VFCJYW1whVyP79HSaDIasbPWaFYzo4ZDQa0gvBlx5O1yyNO9u7SB9cIZiVOecvX6S1ukYYRhSznNtpSTbKQCiyWUXHCgbbeyxtrHDl8lXubh6Qzg7wPAgiSdyK0bbEZJakKlha6RI323X0uuix3F9EipiNfkW7s8x7772L0wO63YCgMCR+wnPPf5zl5WtkleHCc5dYaEWMx2P8hkQFBUtrIcOjCaNpBlFF0PFQQUG702SWDDFVxqw8IkkbYByuyqhyXSt3FUShR9wUKOmhyxJTOYoCTGWptDhREJytFyRhHS4QEEPDVyjfEjcFftPDhAHWeYCmMhW5LRAK/ADyrF5MfD/E8yq01lTaUJaOPAdtKqwBT0iEkswSzc59iGJJ7M+JgCQnNMsWibISpzTCWqjAQzERy/zh83/u5KVtrd/kk0zY2trh4GiMH15lf+kF/p0LP0F29ecRXsTaZMxf+9X/E+mGoQiaDyZrY4MklYjS5/SiedA8z+989C+ipX+yLfA8XnluAzU+Ap0zGuzieYKlhUUWOjGxJ4nbET1/ncL6DNMJV69eYrQ/YDbN6XS7+GHAJ19+nspo3nnnDlIodFXMhYOm2YzwZG21Li0vEEcRcRwTxRGj4YhGpHC25ODwCN8PqEwdsxIgUFaCCvCjFrnWiKgBnqLdjKiEYFoKWq0FXDrGFxqjS5KsxMdDo2h2FujbGCMCkqLkcHSAdoDySNIUISWLC+v4yvGJT36cF19+kWmeYgsIlD+H6R80Zy2tKEBEIcIYNrc3yWZjrl3YQPmCRiDQzpCPxxhhyYMZQnlYFaLCBuksR2tD6EuWF5fIshlxALs7b5OHq/RfXiRcusTozgds2BG+c2SulllNMy/sJc6Kwmex/KSUBEFAnucfnvL3SDt1AuHwnAVPkFvJsJDMTARhlyJaIsPD9w3tQBNkR7TKKS0ylNQkThEicaKilBbharThiZfyJMv8ifcrHr9fPEV1+BD05EPbMyL37ml9HkI56tiEs+cW4jSi8GFuiD8+N8KzDvVUJeH+G9+mWaTcvnuH2PfRRUWr06Z0Dm1qa0zO3cIOcAo830PrmtTmeMI6V/vlhTD4UtIJAy5dOcdsNKK/2ufe4S6T8YT8YMLBKGNSag5361S7TtunEgqd2Rq6ZV71TwiqOc3dcDQhCKHM21x+8SVuvfcBw2nG+HCAunEPL4LOQpswbFJlM2xlztzny59+Gfv6Em5rzNY7t7j46hrNz1wmmyXotKS/3CbqBCTFmKyaYCct/NAhlSWKY5pBRDKeYITg3KU15HoHpOX9D+6x9cER0s5z+6Xi/fdukQnY2t2iSKckozZW+WAMtjJk1pIWBTqTlGVddTFoKIKGR7PdIm53qaRPko7JkzG9fogtcsrCIJ2sYxEmOTOzw9UXF3jxxVf4QL9JlowobUZuBVZ4yGYDrUvSvMCTGolDZoKD0RBfxSy1l1nf6HH5hY8wS/YJVYk7OqQiIwwCrHJoInr9q/RaDmREs7tAWdZpp7l+nyJLwTbohgsUZsZwOCEQAZQeUmYU1QStJaYwGBeiwgXwQyrpyPMJ7WZI1GyjyooknWJwGFuTMkghcdi60JYHrX6bzJZoNFFDELZ8ZKOJCNrYwqL1lJIphXU4OS+GpKDMLdNJShQJuv2AylRkWc3tYOdplhWWUlpCAVkuKI2HCkzNpOngv/voX+PbV36uhlqd5M+/+X/lk9tfptKK0nXwmlfOzLdxkvObv/cag80b+IHmuef+FDd2x9y+1sV4tZCf7u3xO7/5j9g79zI8IOnkvQ82iV57j1m2jvtTD6yrZHmdt39i/aTfS7/+j+j+4e8hxvfIxocoWbG85KGiiM7yIv3VFdJ0QhTGrFy9wK1Es95YQOSWZJJRDFPube/RWuqzvL7KhcsblCXs3D8iyXICX5EmY4psQiOK5iRHJQd7Ke1OuzYUbF2O21OC8Jh7odFECA8pA5ABYbONQdKWtRuh226SpVOGSUazvwZOEzc0VXKEkB5B3KLKUpwKMcLQXWgzTiumaYmRHrk2hCrA9y260uzu7OBHHtLz2du9zyde/RxvvrtDtP4imTrL2lhqzc5kTCC75LpkJizN5R65Z7GmoqEF2XjEQrMFtkLGIUG7Tae7hO81kHKAasZksxFeoAiDkE63QaNR0bi2zmZb4RY/ykoj4P691wgGO8TkBHNYvprH16jHWMNPW9CtqWubPNz3iR7+E/TgGGpwJ/2thNJ6HGUe727njKoSE+RU3hGpgajRxlOS2Ouz1FqhF6T07Q5NcqyskMLhWUHFA86Q47EfnP/pcvdJ7pHHIfHi1P0ew/sPFIonn+VJmSIfJjgfp6Q8OO/Tj3lwX2dRkQ8T/A/QmsejBs/Co/BH0S2eqiTc+863yIocVVUoz8PvdZhOp5RJVs8vVweHndQUtA6tqzqqm+P5Ny+djEMbEM6BdQxHA7rtBksb53hre4eD+xP0UUpW1gGCLSpWuxHPf+wT5I2Y9775BpP9I5SYF9sRzCvmCayrga9KS779/XdoNdqM04LdoxyblWxcWGDn3n2UH3J+bemRCdhrN9CrixwcFLz17jb7ySHxYsDF8z3u3NpnZ3eA9EIIW9y6cZvzG01aHZ8gFCTTCp2nDA73iJcWWF1dIBlVHA336S222NuakuY5UjqMc+RZxuatW4ymYwJfsH83J2qGWOuoEkM1J/xRrlaGhJIEUYhQknavRxy3OLp/wGB/i1YkkNLQXfZJJxWuEKAkotOiudJnZ3+ATAdcuHiBnT1Bs7nO8uoSKlAITzIZ7pGMtrGuwvckk9GQPK+RD5dbFleGGOHjVAcRGAaje5jSYZ0krwwLy+fIBpbdg028oEFeRsTtJaSsCOIGs2nG0X5GMtmn2VMsLHeQzsOiMbbONilTy2TmWL1wjXjxImkJSmgONt9gbzRjqdui0+gQ9zuMtnYpbIVQAm0tyJqKNmhELKxf4vbWFlk6Jc8slZWoQtBf6ID0SIu6OmeRFWSJxZbihFymLGvkSwUaJx1VJdBanPBMgMNK8H0BCrQ0VMJiXb0Q3lh+ha9d/bMn8+mzt7/MC+ZdSuUTrXyC65/5187Mt4PBgO+98wb50YTu6hKvXvsIaWPhzAJQlZpbdxNG2dlXdHSUcOtWylE8fnitOdPC732DK+9/j/DcMsHFReJY0OnG/MM/8+/z1eufwPcDnDX85f/6b1Hcv8d+6dDFmHxvjB8EEEZEnR5Bo800SVldX2FwMEPKiCCMGI7GKOnI0oSqdJhSEoQBiwt9nHVEjQbOOkLfx1iDkBKhPMIgxvci/EaH4axAhS0C5dNpd1jodrFO8/rde/SW11B+yP79PRZbHkrWyIlFEjRaJMWE8SwhbreptGZxcQXXCjnSKaODHZpRhDP1+1apkJ3723zzD36fpQuH7KRNvvSv/q8JQsP3Tz2zRqdNb3mJsBETNWMunFtBmIzR3jbp8JCBKxns7c5dTZK40SE3jt29Q4KgSaDq2AmlFFHgUznLqMpp9Xrs2JxRIdl1Plf6H6HbXab93mtcuP8GIQm5BKUlwjmcsI/9TU/nxD8sK6x9VAo8bpQzAXSn6QddfU+liBHxEnd3hmwOclwYEAU14UhLKJhpShcxCSP2VJdWHHMu6HMte4tlOasLtGkPJQxWPPB3PCLgn0FouUc+POare+ieTlvsTxj0hwpKfNq+x/oYntZ+eDfAkxSFpx/zQ58O+BAlIfZUzYZnHMZolNbs72xhC4cyNcmOcHbuLhKIuXUn58wezolTkZ0Pbk55Pn6jRdBpcjiYsb89YriX4BU1u14E9BR88iNX+MgXfoQvf+9N9iYz5Bz6RdRpQnOSPbICysqwtz9Ebe8xaRUU0icMW8QdH20d3c4yLSHIJikXx1scvv77TPbHgOObf/8fsvD+DqPhBFE4ZjcLlsaWRldDpTBVxeSowpQzmh1ohYf02l3KtGI0HjM83GVpeQFbppiyIE9n4ByNZhM/CoAcHBhpsNZipiVoixMBrrL0V7o0mg3ef/c2OqtzvH3PoHww1tHudGgvdBhPE4IwpxkEmG6fNJvUcLw2yKAOhquw5E7g6To+wwwTpumAhZUFirJiPJzhHAzGY3Q2YbkXofzaz5tNJc4GtFp1jvp4sM/KxguosItzOcJr01puQtDEVgHNhmRYJrQ6q8SNRSazMV7QZjraZX93iC0dVVaSpiWVlSBK4mZIq92m0H12d1ImI43nN7l4/RUKGTLd3aPZbPLyR15l884NDvbus7l5QLfZZml1ld5CgYfk/vYuxsLi8jKr5zdoL60QtBfY396iFSsqnWKc4+13blFqx7n1JUzZZDQomA0MVOJkYRWiRmDSVBNEHtYanD2uGimRos45l0oQtz2sNCRVjab5YU2Re7oNqx739RrGLvOx9V/g9qGA7oP9QdDC2CWuXLnGRz/3s3xwa4vf/91vYD/x8zAn5Wy2O/zyX/13+WcfeZXdU2PvHRr0DhTBiIXf/w3OX1xHCY+b/TUm3eWTfn/tr/5b/Inpn2M6G3JwsAMUDIcH/KOLzzNeuVB3co5CRVztLXE4GPPbX/kDfKv47Gc/y/LF57l9Zwd1Z5sw9mkG0Gg2CIIWaZbRaDTI0ow0SZBCUJQVQggWFhZrN1FlaTabhH5AEAZ4YYgxDk8GSDy2D4c46VFWlrWFBQQ1R8K9zbusrG3Q6XbY37/P+ZUlymxCrgW6yOrsmLlxYBwgFJEf0QgU93eHNKKQIopQngdhhCkz1q9fprm0wM7ND3jn3U2WP/YLFEGLC89f4U1t6nXJQex5rC0ucP/uHUzgIVxFMR1QDPYppgOCZszq6gpYR5oXBGGDhW6H0WTGeDxDeB6iKmBO3x1FAhqQSMvO0RFHs4phJ6bodujIRS5c/3FU0GBh83Xickx4UiD8UZz7OADuifwEz9hO5NkpSe0sOFtXBZ2qLrOJxzubM6YFRNIR4/C8EEy9Fkokyg8pjWBYNDDNqwRhSph9QJsSIx2hexDU+PhgwSdf28NC98NS+B6fuSEe+5D++MD6h4Z/1oHF8b8fvoDTM/FEnP59H+r+x8u4WBTotKQy1Gx8RyPidkxuDEIbfAlQE9pY506U02Nl4BhesXN1z1FHA4+SDJEVJLZkeLDJ7kECpUNYgcMSS7i4vsjHv/QZ3t+5w87N2xTTnE41j/Kh5s03TlIZh7V1RHyWlJjpDBM0MNJRTSfkhWQhipEy5GB6SNBr8cqX/5/w1h53v30bYyAKLaWwKFvXCRAORGVAw8pKl4PDuhxynpRIcnSRMjrapzB1utviQodmK2QynaKQrC6uoHHkRrGzlJAcJHjCIn0IGgoPga5KsqRC4tjfO6DViZFK1qml8wAPoeq4i+F4zDidUVnB9s4+CwtdXvr4J5jkFdtbO0gLHgbctE6LrDShkUT9PqmCskzQ5YTpcMbBpkOXZh4MI0gPBcsXWjgFy+cvEEYNnMuROsGUKaIyxFGXpJBcuf4xQgRaRBhydCloBG2E9AgbHUJdzmtAKMKgSZrPkEBVOqZHDpfnlEsVVjXpLj3PxU5MnicU2Yy33nkDqRS+dHz/e7e4ePkixSzBVppOM8bYkt29bZrNiE6zid/0WVtZY2n9PBWSN955m8vnL9NsL9Dvt9jaukG73eL55/uMk5QqNwwOM6YTS5lBoEAqgXV1tUspBcZYitKgdT2fBWL+Qrl5Fo8jMZqjmcU5iSEg0B7ahWfem7D3ccLFGS+98qO89+4b/LPf/z34m587eVuXl8/zP/6r/1sKY/jW736Nr3351xgsrp5kR9RnlNy5s83B699DxR0CPyBqtmg1F1m8+jJdT/ETf+f/wMuvvMSXf+sr7P/N/4TJz/zyyfHFbJ/Z0SEXnvsI3aUNqjLnuufo9pbOXOvLP/IZlm+/w63ZO3Q7MYuLaxhf8ZFPv0ruIoaTIRZFFEdEUUVmNWvra4wGExa6izV9dpKQFnldLbS0NDoNQl/gewFh3CRuNBnPZgjhoTW04piXn19HBiGHgzFbu7uMp1P8wGN1bQVfKu5v3WVtqctkPKDSmkZzAb9VMhodkqQzlO8TN5oo5RH7EmUqhNbs79+n0wxRC0vc//v/Bbrb5V4U8Q+TEc/9mz/P/uaEy/IKnndEdesdvvTd11nsrzAdjvDKhIOyoNlp4XmgS4tnQ8g9+o0lfKmojGM8S0EFSBkgjKDXbrO/u0dveRnlWzCCLMtQwrF3f8T9Ox7Naxs0Ooq97R3S1ZTuQpNpq8Hw6hdZWdhg6eY3WB/douXmmQLH8RLulNowl3sf5ip/3P6zJZTdWYHqBMIq0szy3v4eR6lgklimJRiliXVFww9w0pG4BCMtzjUgBWMr7qeOSdEh95b5SGOXrqoohDipbfLYi31chCBn7/nMvTzhZk9GecjVcKwoPFLQ6Yzi8WztsYjGY+7rmcY8uUX38KanDHDKNfEMpzhzuoeUy8ed5sOu+6lKgnICT0k0Fl0JhBY4V3Mk1NBfDdPWdAB1DffKMi/ZWxPt1PErjlDVzHVKKjauXqbyHMPhiN39CSIHaSWlhEBCr6E4/+IFDvKC7bvbDLcO8Ep3UtZYCuZ/DlHz42IMJIlgOtQEDU0jBtH26K0uMRuN2T66j/Qt67KJTjMiX1EoSwQIBU1PYStDTl1mdpwJXCCYVUcYa/BVSKcbEgQWkw3pdK7iNxZxTpJkIybFjOXlDWypCX1F5TSHwzFXr66RDobMBjOqQqNLTRj6OCsRok7Zy0uLHiYoKfAChycF7V6IHysm05Qsc7SjBrrIiMKQheVlZpUh7ixx5doiJq+YjAekqaW/EDMZHIEpCMKAqRBEzQgZxuQ2x5YFStd1HYyDsOXwVExnY52iMOzs7uCXI9qxh+zX1TZjGZIlM0LPJ+j0a76BcobJHcgIlI/BkuuUPB2xvb1JWWUoVbuGnKmt9iKTRHaBML6Apzps3rpBmhwRN0LGwwGNMCBNUySC0eSIXqtH4IXs7uxQFQXtlmCaCKaZ4YUXPspoNOJwcMBwdITWGVtbGcv9dQb7m2STPfJU0F9cRDrH7vaI8V4Fec2MqCKJ0RIrKlC10LcWZFnX3bBungYqBUJCFIDzBIOJoBBd1leW8MMWRVVgq/jMe3Pp+Ve5HnXJneO//M9/hXE+5PqtX6DrB3zuZ/4Mz195kW9/+00avS6/9mu/TjkYUclFZJbW5E/A+P4u//j//avIX/mvWFWKi8+9xOd//pcppilHrSXS6RHDYcXmZs5rb+8wmpRnruGdd7/DxmhMZnJ27t/n1c/8KAdHY7w1/0y/6SzlYyur/MTnukxGCcurG+wcDnnv7TcY7O0yS2b4wudommCsZTQeY7SkLAzJbITWFX7ok+YFrUaTjbVzKFEXzYriBtZK/LBJb+E8UvkEfsBoMKxJlEaHzIqKLJ+xtLzA6toKoe9xf/MugYA4irlze0xvcZlMO0ZJRpGaugJkYuj1lhlPa0K3m++9R6QcURCQTKf0VlcwFy5gFxfJATvwGZQRB4dbVN/4bT71pT+P0oJof0AjF7SVxO910Uowm4547/vf4lyvyVLTr5kxGy2kkBRpShB5+F5Yp8lGLVZXV/H9BslsRuT3mAzvEzcsN2+8w/buEXnr/0Pcn8ValqX5fdhvrbXnfeZz5xtDRmRm5FRZY3ZVkeqBUrcpDpJN2RItGpRlCKYBG36xAMEy4BcZfjH04AF6MwzYgA0BlGCSItnN7qZ6ZI9VXV1DjpFDjHe+Z97zXoMf9o3MiKzMrOp2k1pAxI3YZ5893b33963v+w99hq0g2p2QxAnWVJxeXtI+d0DGmGXvDtXLIzYPvsuN07eZmgwjDL4FZSW1E1ciS58Ih0nR4QeMEMgvKK1/HJSeIjE4QNIZrhnhkFZgpOD9E8NlFdKiQJaYVrNe1YRxTBA4wlAhnEZXOdbGWNGipaExivUq79hDk5SvjzeE0oDrlEoL5+EZSaQatABjP28q22VBTxcOuonnZ8+6nbtqqYinv+4+/vdn7kF8UkH8MwXcp9sKTx/v52zl2YrNs4H4M5M89+wxPZsc/eTj/XT96Umr311Ndp5e0f4ZU40vbjcEPnXxiRRz4zpzHPHEYazzornKFjtxGXvVApDyajYm6ExdEolSgjDucT6fczFbdVUAJwiuuKXOOkIB/X6PdG+Xd979gPfeeo9yU3TyugjU1U1knPvY5cw5h7OSqjI8fHyO8+HatSm3nr9BoVv87Qnbu1Oqek0MXXn72oD7d49wywyJoHICjcD3BKFTtK0hzx3+MKSsSgqjMa5lZ+oxTlOStIc3HmGtQgYeQRkwm13idEtTt2SbklbD2fmCLC+p6hZnO3Ogls6YxV3ReoyGOPRwtkUq8DyBl0iSUY9F3dLbucVgPCVoNMJU+F7E+fGMPHvEwc4Wzhl2dyfU7S1qU5A4jc43CGBraxfpCUbTPdb5A87mDwh1VxGVStAb9hlu3yAdHyKE4LkXvwxVxuLsAV6UIsII7Vp0W+CrgE1VobwQV1VXAFXJqDegrCo26yXZZoExmt4wIV9lKKGwSFohSMYjdm++hHYt3/3R7xEN9vnGL/57zM+PyX70J9TFCttYvDhiNDlgPN5iNVsQpgWeXyA8x2A8wgtivDAlry+ITItyFikFq8WcxdmS/Z0+aeLR6pZss0F6Hs4Z2lZDA14oOz2F1l0J9liEdXi+w/cgTiRlbdDrzkXSkwq0ReiQ8eQVXvj2z5N4G9783u9wfrGgrNUzb4E/+s6f8uhX/inP3b7NvaOK+dkM8+avkPQSwuQ6l/dzPrh7wp2vTVisN8jaET4+5cv/4d/h9p2XSPspf/Dbv8NlVpEIjfAUw/EOTVXxnd/7XS7ffRNtNUJ6NNrn69/4Gd76zV8jPLvPzZs3WWdLts7fRaQ9fv83/ymD4Yjf+tU54+1DzEs/88wzHnmKadQnW+a8evMGH9x/xGq+olyXJH7M9NoBTdPSKkuZbQBLGEQEk4T1JqM1mrSf4HkBnvQo84IiL5HKo9dvybKCKOljUTTaEgQBl5cXhJ4kThKs8tjZnpL2+9x7/y5Wt2xvjTE4zk9PmU6mhEnC/YePGCYRMkkp8jWtNtRty8XlmkHaYzie4Oo5JYLA9yiK/JnA4nkBW9s3edR8yOLoIW/+7q/zMz//1wk9uDx7zO2XX0KkAaYpCYTlYGvEwHPYpiSOYhxgrSGJAqaTEatNTtqfcvO5O+xt7fHc83f4/T/+fXamE3a2xixPPuK752f4vqLJZly8mRNfHiCHKb1Jn/2DMdnRhgshWaYRc5Wwdf2bbEZTDt//Li/Wl4RSsxIWtCRG0Er3ycyQjlXTvQLFFYDvU8Hk45m1+wQ0dwUyF7LbkHUChSLLAt58L8NNQgaTAUotaapVVz3YtIyHCl/5xL5HvlxSFxIr+hgZoLWkWV+youZdNAc9eNEXGOEoRYeXCKWmVVAZj8DITor26aD+8bhKFJ6NoD9WIv84+PJsleWzxjOLxZ8zQXj6+D5z+Wd/7dlOiXjma18IrPwJu376wyf7eFKc6RLJ7hf9JEF48tM+k078dOMLk4SqLrsSqOsyASc6mo68qiAorvQQnMOaDibjXb0vHV2LwvcVnqdQvkFKSRRHPHh4jm67wK5kd+BWWnwgdrCzf8jayo4JkFeAQ0r5scTtxyW4pzLIjj3giGJFEAocLdYatrZ3EZ6PKQouz0s2myVxIqF17OwMmVclqadYuxZhHIEnaZ2gsqCMI8EjN5J140gDS98LUCJiuV4hhcATATovuDg5odUbijynyBqWi4qjowWbTYtwnUaCc11yY2sNwqFUl4D5niQKQ6qq7SojSiDDlN72dV6//XV60+vs33iRvNKU6xWjWDLIVyzOHnF2/CFa1MTbY67fusN8eYlSASIe0BQFtdbs7N9EBgO+9PUbbFYt+fkJodfNjtPxmPHBHcKkx9HxPZSWjHZvsx/vUBedkE2jDV4cI4IOPd6UBWHg4UkP3WpW2Yr1Yk5TNR1a/vCQqlwRpAFtY7j13Dc4vPNV/NTnzT/5VdYXD7l+cIet63fI8pzL2ZLL8zVeXRBHkt1r+4TRmFVWE/b7HNy6hW261owxFV7gcX5xhtYtZ7MVrm0wuqXVjjgOmC2WTEYKKX2CsEdrDEGgCFMBnsPzHK2RGGMJAlCewhlLbwxxKhBJn1XtkT2ooJHQ1gRCc+fFL/M//F/+n/nh2RH/j//bf0p59ABkxL+1yLjzT/4Rf/Bbv8rXv/p1ogczVgz43vtn3HztL7Oq/5DN0TEXSD44L0nqcwJ/wnsPZ1SNJnQW7SJu+Fu07x9T9SOae4/w6RJh7cXcfvWbzJcZ9z98n0BrWtfRK4Xz+dqX3yB6620uv/Nb7N3YZ/3mu3x/GJK98jzWtIRByO7eTYb9IXq1IIk7B0atNb/xq7/K5eaSXn/Iy6++Tr5as1qv6acB/f6YvLGsNmsOnrtOtVgyGvSxRnF0fEHTWnb39lgs5jRFQ9QPiaKYyWTKcrWiaSr6qU9vEFLWGls2BKHPiy/dYDKY0LSG+4+PWWw2XM4uCT2P4WSbwSBlbTVNmREEHv1IMR3EDHsJee4oCwFCUrct/eGQj+7eJVCGUWRJej1sA9p/tmKijcGGA3Zf+ApnFxc8mi1Qd9/mW790gyT0WSwv6NuEvi/pexCNBwRofJlSVRVpHBOJzoNjnRUo6TEcTakaw6rQ1DpDeJ3iahhOyWYzrIhpdYHX1HibFYKG2LuJDCI2DzZMb09oK0Vtqg4APhhxNHmd6oWI4NH3GG0e44uWUFqaq5c/oqNJageeA892wfjTVDs+eTVeffBUMEHgrnoB1ioQHqt1zHJd4Hzob/UIIodzG6y2FOuatqrwRiH9XszickZbbjDeGitTKhGQiwGrOmOwtty9rBikHtuxxY8MVpru3WcFnpEormzanxzaT6h3/9lpnZ/ewFPX5f+f7fwFjr9QeemnMoq/yM0+GV+YJPhxQFl0PW55pYjHFS9dSJCKq17uJ5mqkAIpn0AVXQfUM1CW3axtc3yJMR09QalP0mKhIPF9QisI+wN+77vfZ3OxxJPyEy0G8cmNLp7CignxSTnN9xVVVbJaOR4fHTMlZF12PfZxP8ahaa1hMIh45fUb/NDmxHlOqBSilbz04ksEN2/z27/7h7jLOQaLcw7PF51FtnUsmpZmPketlgTC/ziF07WjKR3W+ASBR1Nf8DEk+eout+ZJYtWVtH1kV3nxPYQL8AOP6c4OW9ee59ZrX6NWMaq/xUrFNJGgdSml79PYPs9/6Xlu3v4ypSk4fP4GTZGh2gCTOULV4KuKw709/MGUddaQjkb8/N/4d3jru79HTE27PGU42QI8Pnr7LWbnH5CrgECG7O1eY5huUbUVZVsTeoqqqcibEnfl+ihxtE1FNT9nOZtxfW+LME1pliUX8wXKc1hP8vyrbxBsv0BWbYjTfRIDsT/gnd//LaQrKasWv83AWcJeDxF4NGVOUWcsdY2SkkB6NGWDFA3NqqE1lv29XYTVlKsWXYMwgra2xL6gKlqaBtbHpygv6OikoaM3FvgqYrUW1GVBv+8hnCPwfOKhRXiOf/Hz/wt+89v/a7Tu/Hrf+Af/Ob/wnf830TRlKRMWreK9jzYUDx2+b/jKOx9we3ibeOcGj3/rO1yuHAevvcijex9BLXjtK9/i947/GbnwqJMeOwfXMLMTmrZFeCF12bC7f5vp/ouYzQJvGNJeOf1oK/EGO8SjAy6Wd6HS4BRGKV798jd4+Stf59HxGZP9FzFxSGZLFrnH2fkG21+zvxWhPMf55Smnv3vO3zw75u8eHLJ3cMDFfMGprSibhnKz5u5bb/LOD39Ef3uPaS/mo/vvM5juEsYRs9maprWEsrN1TtKIZrlhs17hK4/x/j5VVbHJci7nc5qmpdfvYYsWz/MJowRrAy4vzvnoww2T8RZFUWGEIkp7jEYj0iQCazk/P6fO1+yMh8RRQFuVxH5n312XJetN1jELdEvSH8CdF6HJqFYnZKuSNPBonX3mRSyE5ODO67zw8s9zvikhifEGfcx0ylhKtj2JWV1SzBYkkY8X+bSNwVOKqmlIkpiyzKnrBusc/cGIsm7YVEtyG9JUC9psTTZzrPAohyOmr36Ft77zR6gaQudQ9Zp2fcZ0bwfpSc4fX9Jnwni/j5EVpTY8f/0Gq8OUNwdDxg/e5MbJBxy4JUYaAivAdkwbTffHu5rDPSMI9OSc+aT3/XTscFZ2z68EKzp/lVb4VE5iao30A6JeTJgE1EWN0ZrVcsFkGpHEPkmoyMuWptxgwyk67COmt1HSEVRzzoq3uFsX5EPFWIWo0IdGg9P4qoVnKqnPHu+nY/jHFPrPCH6fWdJ/ZtbuPnvdp7b1qYLFTx7PRGHx2YuvtvVZm/sz2T7/NOt9RjvjGRzLZ+z3L9TgabA14fxsA4DvQ9xT6FZ0wDf7BHdwBfSjay9o21kOS9n13K2z6MZgtQDRXlE4nuAWumTDExInLUYYXBTw/v0PWRQbAiuRUuKMuboW4uOL8uPo0K6/n+cavIqyLLEixB9r+rvX2CxOOF2u8ANFEkf0ooh06jMr9li+8z6TxKMfhjx/OEbe3uNnxbcoL2a0seT9779FsqnoSUEZJPgqZH50CVVNogLCJKGSgvUi4/joHGOhKBrqRqOujIC6EpAE07FBhBRI1dFAjADCiJdee5XecMxzt1+i0DEumhKmA5a17gB1xmKqCj82SKW4XOfc2LuOXq1Y5xGOgGg44tbkDhePHuCZlnT3Glp61Pk5jy4qnBH0Du4w8jIWtmSzyjj64z/k4uQhe5MAL7A0ixOqeEAy2iJvFatCUFQblLSEnuqEW8oCiWUxu+Di/BhhDepwmzTt8eCoYnfvGlIYBv0hBIYse0S+WTKMfdYLy9tvfo/L03kHGvQ6W+b+MCQdRZycPsLWEm00aa9H2zY0VY2uakZbPYTsJItnZyvausLzoJ/6lIWlKjUVgqAnqYvOZKuhRWvo9zyi0NCamrqFJIXewHWS11iQYJ3P3KSsJtc/ubN29rkoDUc/eJvg9T9lE+6yffvn+eG7v46vM/75r/0Wt94IWV6c01QKP41ZfPA+A9syc4pWh9z55i+R2ZIm2WIjE4LhFHPymCidsCwdu7df4my9YfHwEbdffwl95ZnRqpBvfvNnSUdb1OU7tMbHD2K+9Qu/wDe/+W0+evctfuXX/gnf+sa/xgtfeZ1f/+X/L2VRMvo3/22+97/7T5Ciq+AdfPA2f+13/jHF/Q9Yf/AO+e4+YdzH5CVGW7Im5+zsgrIsyB6fML9ccu3WbXauHdIb9Dk5W1I3jsCD84sZYRCys7PD6ekpVVFRpSVx2iMdDFBNg6wamtbSTwcIFbFcZjgEoZ9y8/ou/eGA5WrNYDJlMJmSZxnL+SVlnqEE3Lh+nabYkKYpTdtSVQ1Va8grjR+meGFCaxYEUjIaj4m8IY+KS9pWU2PBxcg8QyQJ1hpktqGaZyyzmsM7X+bG7duIUNGaGq8tqGfHmHxBL/HRbYvVmqqs8H2P0aBPXZZIY7FIRqMJq6whCSTjrSnrxuB7Cs+0vPeD75FLj/6LL3D4pdexXo/jj+7RLh9jWKGswcMgI6hWNd6DGUnTsPvyLpGyqFVBb5zywO1zfnNIM75B/cEfMy3PEVaT4NBWd739qzK8cz8Gz7t6Iz4VPNxTvf2PgeUW5yyN1lxuZmhlaHSLH3qgFGkvoC47gaaiqMjznH4yoNcLWOUFpS3BlPiyJvFiaiyX2ZrtuEY6zb1yxP2f/XcZ7I4Z/Pbf51p7TON1FPdnxqeqIILPoHg++ezz8AlP+J4fB033YxnHZyEInmGMfMY1fOYQP3OFz8Yl/EuY0P/4cPAMAPTH6BY/XjZ5Nln4JAmT8sfXfTK+MEnIm5aqtSSepD9Q+KGldAZnxJUboOs09S0dWh6BcRZrHcIahOzAi8Zd4ROeOhh5dcBGCAIpUFLQBo5CaZpiRWAltgVtbWe7++SkhcCZrkqhPHlVMutuCKNhtWpprSFOJOIyw8Qzbm3d4LIUbA8OqNoNgewwB0JaqEr6gwg/EGSm5aMP7vLtV79M/KXX2drbZ1Nc8q2f+Rl+9b/5NS7ee4+FKDhMDSIYc1nMefzBPfanY/b3JpxfLrBScjlfU5emQ/d6As/rULbGGIS6ekCFw1iLDBQ7B/tMD/fYv/0SrQhZu5R4tIOIeiyqmvPLFU3ZEPsBtq0QccLetetgDaV1jG8cgu9310VIPAGH4XXGoxFWCYw1pMMNeb7GWMtm/pi3//AfE7eK8uSU3b0d6kEf5SWkewf0B1vkZYuOHbVIyZqa9XxJIkpEEtEqn7LM0U3JZr0gX12QJjFOGOaLGYPBmCQOOD8+YpYvaaN7lHnGyb13KTcXNHlFU0hoPIx0BIkk6gn6w5Q8r1jNCygcdQOZbNHaYJ0ljiXVumax2NDUHfhqNFYMhgbfN4Rh55MhrcGXHr00QPkWFSg2C0OoJApLVTvaEva2AwYjg0BSVw6D4vSkZbN5lmF+elFT/KDAi/rsv3dO8tw21197g+9/923y47u89/0fMHr+W/jCR3uCUpe8+c//MZNhj+0vvYEK+wRxynQY4hlHfn4GSQum5NrLX+HAj4n299F1TaHgdLmi1QbjJOFgwrU7r7HK1kx3d0kPb/Nzf+nbvPrG13n7e9/jd3/ll6FaMzs/5pb7NlkhyaqG1g85f+2rH78BvaLlg3sXHOxOsE7QNI60H5H2R5RlxdbOFiNjUUmPKJownoyZbbr2Qq1bBBIjQ2bLnGWWM0g7EHLoe4x2d8jygsvFjMWDh4Rxyv7uIYNBjyAIEBISpcAJpls7IHwarVk8OmFdGzi7ZLVcEoc+aRywv79HnW842O9wMmW1oGosfhTTGEkymJBXDZ7v43kKP/A5Pb7P0XHncdIai79es/e3/11uv3iH9997Cw+Paus26fQ2q8f3WPiOIAkJfIluSy6PjghDSdnU9JIEFcYMruSmPSnY6AbhJZ1RmVMgLWlvQBCE7PYidGmY3L7F2fF9lpenDPcm9Cdb9Pf2ubN3i4dvf4/y7C62Nsiq8x+Pasfl2UNevPMz3Hv7A1TcQ9z22fN93KrlJImZJzdY3g55/uwdJvMP2NIVgesolk8mxcZ22Bkpr9hlV7HjSbB9Ehc6gSsQyvCHr/3bvP38z2GcQEifG4N/Dn/6TzGtwbQtURQwGg1YzzOcsdS1Y7XOmIwikiTE83J8Z4GG2jbYSqHrnNY0hMrS3xlTfenf58Nv/U8R7oJvH/wLvMePoBUoJFbYz59Vf8ayjysKnyopiCcn+zTu4vM29Cnnpn8Zpfn/bsaT8/qz91J+mmvwhUnC9ecPOD2eE9XdLL/vSWQKpYCidDRV90sTdIjxjm8saVxn0esZ17UjrjANXVvgCm0pJM52tsONNfQSSdgLsLZDxXrGUbYG2zkwdw/AkzNSCuss1naaDE9TX6x2ZBtLVVsQNdGk4fx0xflSEyiHbxWbpmGzXGCloVqU+CKhaluKxmLyJX7V8o2feZ2zzQqXGRZVxvad2zx4633UaYm1R+zdusWNF1/Dhj3e/94PWM02WNliFYxGPeZmg2s7kycnJQjTYTocV+JSEt+Dw2u7fPUvfxuXDihsQDTYZt1KqqpCV4a8tGwWG+rNBpH2ieKUweQmJAOMswR+iBYeddPgTI01DiUVSZhQ2ohBf4BuGnTj40UhpqkYbPlcf/lnOXn/OyyyxyR5ztb+81zOakI3ZSe5RppsEY52aRpDz0SItmH+6C2qosBazWY9o2lKrG0wTUNvPOT05BH9wYQ4STg/O+Xi/IxsuSHdFFTrNcX5Al05LAo/cMS+QfmO8TTCoinyis2mRZfgKjC1oNadO4IMJAc7e+gyo8lr6koQhwrXgrSWXuqhPJ+2UeA0cezhiopepLBOUymDbQXKCzB1yyD16Q8gjDrLmszrk1VQJKCDZ9kKZ5ct+ZFguD/hwbFmJ57jpTE/8zf/Le7+9n/L/KO7nJ8+5oXXvtQZKW0WeIOE+8cPyH2fF1/7GiqMEE2Dbw3SCWaXS2KlmO7t4IKExlQIGrRvOD9/TJYXJP0Jd77+lzBSMZudMR0P+Pf/o/8526MBb7/zI379l/8hMlujAC1iSvp89ef+Ju3qGPuz/zq/9tQ5WBTJ8BDnhWTrGXpRkrWXNHVN3N8mSIdkiznLTcXy0UOeu2HIbcMf/enbeKNdNsucNE5IooDVpqRtLEZb4jCg0S2jyRSxzrAolBezXG04v1ygjaGXxmANzlmW6w1ZVlBri5Uep4+PUJ7PZDxECajynCzqqLBVVdBqg3aC7d0Dau0w4gyFj1KC8SgiChIuLi5wrWZvdwddStarGVYovNmSYL8kyitmp2f84OEpWwcnHLzwEuupo68mKG+A8AXR1hh0i2krjARfKdq8RHmKum2ZbO+yyQpaDU3TYUJa66jXKyZjn2sH1wnclCrPGN2/S6xgb3ebullxfFmy89wrNL0B5cU552cliVHs9qa060smTrE8ysF33MseIF6+wXRnTGtrLmvDH7VDqv2v8aIUeGd3mbgG7+Pg2NmlI8RVuf7JVPpTxk98ghUDxw+f/wX+8V/5jz/+7G99dIoKfxldWLIsY7eX0o98As9j3bQYLSgqyPKK2FMEnodqLUVTsBYZziqydUNsGsKgT/niX+Luy/86Mx2y+/gB+vycBkdwpZ9wNd/7zMDuJFftCNGxfcRnWVE/ubGfKgO4LlkS4rMxDB+3N54q0X+e4+NnYTvcU0WDJ6yDp42c4KlT+XRL45O/nmU6fF4h4PPGF2730wf9SYnmi9oqznXEhM8bX5gkvPHGqyzOVzz63vvUjYBIIiJFKMEphRWWPNMdYFRZfClQTtLYrueu6BzwtKCTGn3yyxN0QR6H6+QIwJcoDM4Z8spidZdEXFkeIGXHWbema2mAQwqBFB0VszUO78pxpDUKVxvydUG8zLgd9iiCirfffJPr45Ris+bs/QekSUDjWTbLmsRTDHshs7rlv/qv/wE333yLzBRoU3dSxcGQ2glELREXG6rlj9heLbn52it89P77LBc5AZYw7c4jCiSV1jjhkL4gSn16gwTl9/jow2OkcPSHMZPdCcQptUpYl46m0IggwGjLbL5CWA+bbTDZjMHuhL3btyh0w+b8gjiJaNo1nvSvqimWJI7RWlMWBaHKMa0m8jz8ICZbLZnP5yShz/Dwywyn13F5QzwM+eo3/zrjvdu0bYX2ImIvpjLgq5bIBvSSlF4yYHX5iPnZR2SbdYd8LkrqVUkvWNPrRQTO0hQ5zmmCSLCz08NPYZ7D5qriZG1Lq8H4isEgpT+Zsl4tWS4LirWhqSzSio46qS1WCQ5vHBCNetw/uqSsuh6z9ARGa3wZIS0EXkAY+jSmoXEa6ftYbfEVTMYeTWFRSuJ5lnSg8X2Bs5LzaIf/y9/7DSovxTmow/4zz0HdCKIGLtqKB8sFcj5ACodpWq6/9DoHO8+hVYCzjjiNMW3F7S99A6xgPZuxuDhmsr1NWzkyfc5qecHOdExrWjw/ojHgh3HnZeI1KCW5+fpL9EdbhNMpy9kZqVLMNpeMpxPefHiXX/2Hfx+bXXQvRBXz2pe+RhgFTLZGLJs5y0/5kwjp4yUTRBIwiFOkEqyzgqYJWFYty2qNNY4onTKQDutH9JIps1Ly+MElL9y8xqifYo1lf+8azhjyMkcqH9/3KWpN6IUMtoZsipogSRFBQFmUNE2N0YJss0a3l0yGQ7LFkkVeEkUhnh8wGqQEwtJLUtIkoshWLJYzvCDifL7Bjwd8eP8x/eEQISV1vmQ8nJCvCx4/fEQoWy5PTglDTTwcIYSHL0Ie3j/jzqtvcFe8xfnDe5y8/wNOPvg+f/qbI2R/wvXXvsKd179KHAX0k5DpZBdMgy0KBklMWdU45dNKH32VGKSDISp2LDZrxtMtov6Ay2WOKJdsbe/zgx98j0W2ZHp4i90w5p1Hdzl48VXUcIfN8IKzk/u0WcG8Kdnae46iCSh0xGZxill71EXF6No20Y1dIj/kZHXJm4Medvh1PNejWb9Pv7qk5ww15mOZ+g4v1imBuk8HStFhyJzr1v20at9oNCWLFOXKMFutuHV7iF47kshjlrUY4xH3tqh03QEmpY9tWoRfEBiBkCE2SEhNTNbb40+q5/jo/QVN8RHh8T3K8wWuDwiLQXw84fukK9CBuBEd1b22oDUEnsB/St/5aSdk4cRTiY+4YtI9CXw/uWLw2WDIp3bw1LBPf+yeauW4TwiGnxvkv+BYPosi+Zlf/9zPu8D66QShO77Pyn7gkyvejZ8ECv3CJOH3f+P3qGcLwqgT9smsT393n8W9I3r9AXEk0e0MZwxhIEDYjibUCoxVVHQldV9xdVN2CMOuJNZVG4THVWA3UIPWXYXCaIvtWDIdi0AJhBR0XIgus2y1Qyk+Bk5aAUIphJUIDMY6lCe4/8FdaAtuTies8xVHD06pSkuRlwR9hRQexkguL3PCSHJ8kfHuR38AUqACR4PDjzeUpcOWUDcd4jh/7wHOD5HaIJVEINHGUlYNyldEqcA5TRhbprt9/NDDU4LBQGAay3RvwnD/BpkGGQZI6QAP5zyqxlLpCpsXBOWSsXCM+n38NEVIRblcMLu4IMsLtnb28KMEnKPIa0xdsTw/x7OW3e0thkkCvkQryJcLZpsNg0GKaDV/5Zf+LtLTBP0DPnq4II0V8yqjrSvKpsWPY8piQ+AqDrd26PUGOBnQ338eLwo5OXrMe9/7Y44vCwzHVGVGOhgxGWwTezFx5Fg1LZoNMg5odAUSgsSnN03Z2tlnMc9YLCrGoyF1uaLdWJx2cIVFGQz7jPsjPnr/I8qi6e4ZDGVjQAiWK3CuxRiDF3RW36025JlBWBiNPaRwhL0OVx0jUB40becOWfiKVW+P5io5ENYSVRlCehhjEULRhEOe+/q3Gd68hvQUsbZERrBuDTbpTI1WsxleGCOlZLK1Q/+Nb9JWGVo31OtLHBrd5pAvWNQnWED5IX4QszFdlSmOY4yK2DoY0pYF2eIRrl5j/QhnDcvlGT/6znfI5nMCB1Z63Lz1EpOdQ+bzS777O7/M0fs/pM5L+F/9vY+f5TCO8eM+GofnR8hA0Q8GrJZLlADfE0gVsc4ylss56WTC5bIgjBJoVqzXfaIwQAJxnJDEMbPZBccnx4wnE3Sb4VrNIB3g+T6mrQg8wagfc3lZ4ARs72zjtGWx3lBWNUJ01YKeL2makjhNKMsCZ1uaumI8GXN0cs7lfE08EAwnE/w4QkhFqC0tkk3VIDyfPN+w2WQMRlPqtqIpM6aDiHJT896Hj3n5mz/P9PYrZNkG6zpp8dHhdQ5vvUS/N2Qa+iSBxLYt1kGU9jtOvXadUVXr2Gxy+oMxTWtZLNbs7B0ShzHv33vA6dEjdnohX3/9RQ6ee54gkgSeD67BmIYHP3yTr/zln8VL+5RNg1mcI4xiNd9gb8d4yZTF+Sl+dsb8/kfsXLzEoHAUWzH9/gjrwXGT0LoXOfATbut3UO3jK7l3AAtWdX4jxl1JuvNjMe+zO+iQDA6hTGjajMtlhbY+w8k26XmJnJe0raEoa6SrCVKvE36zDaZtgATROjwg4xo/OA043PJpgwIx6zHXfd4rfW6likRocB0O68cC5tVPS+fWqrXrziXs6PXiqXOADtf2yUT6Xx5t4SfP8D87sfiL2/4Xr/dZZ/55RYU/z/hiTEJuqIucdBhSZiVBlOJEgufFzOYLtqZbXLuxTVnknUNbXtK2kEjH1m6PyvM5fXyJ1AItLFfdCKyxeBI82ZXekZ04S9t2+7Vthy8wV7oC7koAQ0qLUlf0HdeduXZd5ukccOUNIa4Sk1hAvV7TGB9hWrb2bjG8dsAHb92jah2RcXhtVz7UTnYaBqXFDxzGerhGE4UKpyxxElCXjk1ZYnSn0CeKlvnjUzzdgX8sEuEsWmjCKCBKQjxPEfhdz/v8fAntAqkhCnscXnuJcLRLJXwwMJ1uUxQNxtK1C2SGpiJwNcbBaH+PjbWUWcHy8pJyk+H5PrqpaY1hs1hjqxpT5ZSrBa4tuXz8IYe7O8S9HhWG+cUF68tz8l5C6Pu8twp55auvcO/kiDxfcf/BGZUMsK3PJivQzuIriec0xTLnpeevc+f1n2NRlTw4OiUcJUxulFzefwt3vsQLLUEc4bTC6IDWOVAxeBt64x7TLY+6yumlAX7f8ujxfeZHVadPEMorIyCBCANwAmM16TjlfHZO27YkA5/BqEcUR9RlQVOULIuK4ThECNisc5CKuoI8cwTKZ3auCWNIUoVDI5Sk0QAOqyWbtXzmoUouj/jv/1//Y5577ee5d7LhsqmI/p3/MWrnoKte2JbFegWepDcZ4JzDV5JGV7SNRluN5zS5rlldnHBy/308Jdnb3yHphSRRyGo1x5OWcrNCqADjwFMesompjWCQpgQCvLRHU2vOCo/O8VLTH/VZXcQIa5ge3uD6l77Cd99+G2cM5w/v4usK/WTuc3VinvIYjnfwAoVQgqIsMG2DF/YwTYXyfdJexNHJMQ+cI7r5As4Lqducl6/vYdZN19LSmqqoMMbQHwxZbzas1hkCj37aw3AVLDYr3GaFAGaLJU6qj2cESZyQpD1EXaJ1jhSWssyp8jXOakaDAa1u2JQ1UvrcvHWbsrU0BmbzBV4QYLUBz2KMYbqzTexP2Z7EKFlzfnbCMB1hypLIr7g8OuIi8hHegOH4OrsvvsxomrA9nhCFPWQYEoceQV2wOjsG4SicxjpL4wRR3EcKD8+PqRuLE5rhaIqnPEzTslws2N7e48Wbh3iBx/bOIY8efUiRP8QJnxtbff7kj9/io3fGvPFv/CK9KOTd73yXMqtonMdm41Ben+eee5WemXHv7TepTs8gDFiee8jtEdE0JupFLIyHKAMm8TV8VRG3F8RW4wlwwmCExKkOq+U+B2IvbPfn6TGbr8ktVNpinEdrA6aTlMFwie/P0Noxu1hih4LYi7CyQ0VYFCQpuXNU1tBYC2UDzZrAz9C1h2kywlChhaNygtgJkPbjhOVjZhxPxXsBXMmlG18gn+gbPJ3sfCrw/bS21F9QlefpC/aZQfnTy9wTdMjnH8NnbesnbfvT7YGnAag//rXPyR6eLH66TfL0B09/7QuSiC9MEpyK8OIYzwPXGFaXS5pVQSIdDkOtS6SnaKjwQoVsPGRl8ROIJ50ioncmoOkqEVY4hJAdHkE6kA4lBBZB23b2z0oAVnyMX7BcgRyvjkl5oDyJVAqBpMjrT5CvFqR1eM4xjiT9yMPoFofgotB85wfv8trXXuP6zVvce+8unuycF3Ggm84rwTlHU9ZI6+FLhSdAhQKlLMNRQrYsOi8LKUDSuT8ag3OyC6hexxXdrCoqBeOpB35IWVnKyqK0JUQwnYzZ2j+gCnsoK2gaTRIElFmB73sU8zmp1TQYhnt7HLzwGrUfsd5suHx0RDa7ZJAmSGepVwvmqzVnjx7j4xgnAfVqgZKG5XpJOz/i9p07lMYwO7pPuZixMTX9tE8Zxwgf5usG1+a0xQwbjZAkFJsNm2yNJwVJGNCu1ihj2b91g6XWtC4hSCLufGXAcDzl7O4f0FhL0p8gPA8ZpFRak+WWF++8gUSQb1a89+6bhESsL4/xhaQXBVhTU5clrVZs7W/x/Msvsd6sWCzn9Pp9iiJj5A+JAs1o3Gc4HBD4u9z76EOwPi7oxL4aY1EIgjDEockyS1129MfRtEtAEIq6tni+xFrLXNhnHtqmrHn89n3i4Aa2FERSEm5PEZ5HqGs2eUZZV+ALpJV4dd1VDEyLUZJWt5wv5njOMhqlhDcOMcYQRjFKRTiREMQ+rl4jhSHwI7TWBJ6Hay2h71FvZoxjj9hoZAQn84x0NMb6gnic8tq33kCJDti4bBtKU7O8PKdsc3a2d/jmaMrWf/lf04ti2rolrTVRnCCUxAlHawocHg6JkAqhfDSKG7df4od/76/yT7/9sx+/Xf7mr/xj7rz1HqtNhR8EhGGM1Y5WO0ajKav1iuVizXA4QvqdsZE2nQuj1oYoSmiso6xb4qRHUbUIYWmaisBTrBdzNgLSJKWf9riYr6mqiq2tbba3pwjlMUljlquC2zdusr2zTVXWfOcPv0O9mnN46znSfsg69fjuH/8LPOkRxikf3r9PEDQgfT64+0N2d58j1hXNKKZsRxTasH1zBBaK2ZxNsaLMNrS6xY8jGt12ss9RgnQCr9X0hhNaA1VZ07YtummQbUO+WPDAaNT1Xa4d3mSzmoNsUc6x8gWvfOUlgsTHrmdMd7d47stf5f0375IECXXtmJ2u2dru0e9HvPyyx3JzxmZzycD0ESZErAWXaY53exvZu8ZbeY/nJ/sM8vtMz95lSEaABdklNohOm+WZd//VPW4Q2Kc55ICfBAwnHnJu0VogVIJTHr1hjzAIOip02ZJEIVVtuu0rhdKQNhYvljTW4TWXjMOG1KZc1HuI8U3CJmEQBMTCogQI/cn7/JNS+pWsf1dAvPKTgMD3wBk+JrY5gaN7bqX6pBzx2bPpz4t8n2AcPg+T8NMP9/Hef2p64xcE/B9b5yet99OMTw7xc3f/RYWGL0wSAqsopMLoFiN9TFsidAlRQOTH7O7u8+D4EclghFIeeXZB3AObOJZFjq4NvdAilEeQ9Fisc4yzRHGEJx3CapRwNNpgBUivExZSsnPgo7VY7fC8jjroedDrKeJRiFABq1UNjcJpg3Adi8IJ8B0oa/GsZrNcUmufeLLDen3B2Yf3yeYLIiHwvCu+sO3cLGVngoDyFG1pMLq7jHEoKZoNuvWIgk7T3XlgfEnRNii6ygKik/Dt1E66m1yYjsaZNy21gVTCoB+wvT+iocVTHr2g62enHoTbE7JWdy92P2C8fZsq6rOKR5w/Pufs/n1cWZBnawI7wvM8spMjVssV1WZG1VQ4X2HrAqUcZZmhF5LYdwx3tmk3F9SrM5QpOb/UtINt0vGIk4scU67Y6gXk+YamOifPVmw2czwp0GlCHUSEtDgf1s6CCEnjHo0ImT73Cr5yLI7e5Oh8w85eioz6oFN6PY8HD84YjgZMJttYLyFIJyyXl+yM+8h2hRAJtW2Z7mwT+BFnR0es8hXJsIcThjAKqYoa3RoefXRMNs45PDxgOByzzhYs8wK0QzhH6DuE0Cjlk7eWLBfkhaMoWpAOoTRN6wgCjyiUiKl8FuCFpNI9jhYNvhMESqAVyNLQVIYyzwnSHlXbcP+D95h98D6izBHCEvf7WGfxpKSfpARbU4LpPtl6SRonDEdduXpnsv8xPmeTZ7RNxXo1R+uSa9cm+O2aPgVF9pi97RgxsGyqORUerfUIkyGtcQijMdYReo6d3Qmp+hIv3HqRyWiX0Yf3OX/8kOOjM7717b9ErRTS6/60dY3DEYchzpek/RQjBEJ4BOkQ96S5C1h8Yk/y/Q/eozGSF5+/Q5r0qKqqE9ryQ7a2t1lnGXGUEAYR0+19Aj9ESMHFbIZQPlbIzt/E665p4HsILLquCIKww4O0FlRCbzBgun0AEnzl4bQmimOKqmK56vRT+qnPjx7fw4s97kxfIR6MmO4dEEcBom5QUZ942MP5Cu9Kbvny/BHH935IUwu8dMTf+tv/Af0goc43NLIlHvWZTMcopRBCUjUtvh/R1C1b23us8wJ95Vff76ccPXiIrSuk9Li4vGRr0sc5RWsMnvQQnk86mfL8tQEPH51xeXrEzWGf7d0pwr7MeOhx/PAjDg6fA1ERDRTLi1NMqbl9uEdmDKvNBpU1CGW5cA53bRfbu8ammHOD5yEFnd9lS66Q1iG58k34dHS4CrRawDd/8A8YPnjIH39QEW8NeWnksffyde4+nLNZbTCmm7T5kU8QKFzmyHNLL3E44YEwXTvW89HKQyhFaMERITXs25rIK3kcexDfZnnxHGV+SiRqtPpsl0tx1d9/0low2iJ9gaeesOHAOkWjoW4dfugRSIv6DNfMT3r9nx1hnyQHf5Fl+Z9q/DQJwmeMJ8iHz60a/Nj6n97F57dEflKi9MUGT+eXREmAch4bCrQDZSz5psWhef/uA0rd0LSS6fYOo/GINDKk2zuURc3q+IS0b8GXBDJguDWkdZLBcEy/l/Dh3XdwtkZZwzBMcFJQFwW21Z3is6cwjcFXEmctQnSiRsa1eEIRxh77yYD5+Zoyq7q2BB3lr3VQG0ttYTmfMQoDdgc92osZ8/NLAuPIXZd4CAvDfo809SjbDXEcs3FNZ+gkBFHooxBkxtFPfcJxjNcL6Y36ZMsVq8sVpjYo70p2uWpxBpQnwMDOdJ8bL+7zG7/1+xghaUtHHPXRViCbBqEcvV4P29QMJ1tMen1kskRVJcPJlP72IT96eMFH77yPmF0gMDinuTzJETiWlzOasgCbQ1PgJMS+xAlL5Hs0Zc3lyQM0DVW+JF9dEFJh2pbS12h7i8E44fFijtSwrAS6WKOEpl7PaJ2lzTySJAVdUpgcNeh3vg29CSYMKNqc5bxlZ3yL1i04Xy5J+z7SDVjMZ0hf0WLJ6oqXvvQaWI0vX+X43kdEUcze3h5elHCxWvLO3Q8QqxIVSdqqZS0lO9u73Ni9waMHH1AsDW2WcfboXXrDED8FY4NOaa+uMYHDockzS9MInPRomwbnutaVE10f11hLWWg2aKJ8g3KdCqPICvJKMS40pWlZm4JGdoDVcBAThzG6rTC6ZTpIGbz0AsqazjAK8JQiUB5plOAFEY3pLKpnFxfMz85wxhHFKeODW4RJQm8QIL2OFRSIhMSWmPUZwmsQTcZs9hF+fxvpoCdjrD/A4lOWG4x2+EFC7Cus8uhfv0mNz+WiU+Qs1msO9vcxbYs2LbayBFFAHAacn59z7XCXXjpmtpyTDsdYZbts/amRpEPSKObb3/wZjs9XlGVFtikZDYdI6VFVGZ6S+EHAOssRVJxfLjGtxveDzs4dhxeEnRBTnKC1JduUlOUGIRza1sSxx+V8w87udW7cvIGzhrLIiEcxi/mM86JlsVpx8/o+aegxHPf5xf/eL9Df2kNLhRSGmy+8xHoxoyVj98ZzyNBDScV6Pufw5ouk0xG1J1GeJPUS1vmC+XqJ7yvCQLKdJgjZ4QkG/T7LdUZtDGm/hxKS2MUEUcLp6Snv330PaS1xFDPd2aOqG8Jen6xZEw6GlOsNy6Il3DqgqTV+FHO5WuF9eA9vOOb6/h5h6Dg+Vowm28jQEcs1YZxiVwOOPzwnGITEiQK/wStroiODayzr5yfIcYyXgQtucM0VeGXJgAZlJdKBxV6xya7Cg+vufeEsd+79AdH8Te79qUEmPgd/59/j+W+8wR99/yH3T+esl2v6SR/hhQwHA1abirppMUbQ6q5i4Xk+jRbUrsNtqV5Mu/0i1TCh9d7njZP/lr5f8GFvn6aXIDc+Qadi8cx4dkbbMRp8JVCxwBOdaJsQV9WFq0QyK0FqzSjtRPk+K/Z+ZvuBq3ApBIIfZ038NO2JT+/o6c+/aHb+eRiMz+0WfE414Sd979P76BKGz04Oup9f7Ej5hUnC+WrFpBBoz6GlwEqQFVTGddoHVYGQ0JRrynVOL/aI/ISmKjFaYz1JkI5ASoat5dbX7nC8XqJLQdk0vPrNN8CzPHz3Lns7O3zw6DHFrEVZgZYS2RqUkhjXgRCdg8YExNrHaBikKU1jGIyTTmBEW5xxNMDMQGHAColtNBcfPWbpC6ajhEA4hCdwNZhGYp1lvs7ZVBJPQlu1YAXWQNN0/vDj0YTQa6jSGidC/NhntJ0gVUNTFxS6o2k4qbAGjDOo2Ge8v03dlgxkw/bOgPx0gTAhUdBDeoqqqfHDgLxxeJHP49NLJrsx0+EWegAbP6DOGsrzMzbnJ0Rtg9Q1oGmbHImmXV1imgopDL6tkIEjTQa41nJw50UuL05ZrwqUJ3BKktUlwlmkdTTaUm9K0smEKE45Pnof13bui1iN0xZjBcIItKwohMNYzcheo2wzTGlJBkM8Cdv7t/Dtis28xOQr0jSg1g3BaEjrDK2C3Z0pH9x9lybLcV7K+/dX6M2GXnzO9dsHONFiNjUYaDNLuerEvFZHBUHoU1UlzkKjLG2j2aw7FkUcKzxh8TxJU0NZGbLM0TaAaUljkIHD74/RLeSLJYETeP2Ew8Nttv7v/xlL7yZnx+eIukBPxxhddTMvbTDVhovjj8jeXjIaDEjThKjXQwYhg0kf6Cy+Q09y/OARH95/RC/qocKQ8WjA/NF9Li7OaawBJ4m9GGMkN198gaopKJH4fsKOb6gv3sZzFU3bzajK+YZhOCTyAnQc46c7KBFj62OEa9GuYpVbojBBI3F+iy8zvDBkuntAGMaUdSf922qNEYL+YMTBYQjCUNQVFkFRVMS9Ib4fPPui0RrPHxCLmkHfIKl5+wdv89haXnjlRZ67eYPL81POLxfEcR8hFdZYVBKxKWqk8PA9HxwoJHVVUBRd0hakQ6IoYDiasMkadLkkz0vuvv8hW9vb9Pt9aiOJ+lskQUMyHDFIQwaRz/7WhLptmS03OGMJe2N28On5KcdH9+iNR+RFge+HDIdjHh8dkS5nvP71rzDcP2Aw3CLy+1jXAfHi0KOfxuimRnkeVvkEcYwpCkIluoqHcGSzC1TbsjUYdFgUa0EYBsNhJ9O8KpFeSitKpLCcHZ+wKSq0UEjlM1tvSKUi8nwKz2P/5gukox7KA7M8Y/vmK6yjCau7bzOMU3Z2+iznR8hmQyA0epbjj33qYEqxfZ1H8RbSDPDyIXr9IWm5ImxanJNd5UxYPCfRRlBiQTgCYRj0QvpqSTDZ5vH5JVtewLVpj+PTBaePTkAJkuku6eCE6NyRewInoTUSYXy07vBgT+TlKzHGDrZo/YrFoua58SXx/b/PzSghqXIi2+CQcHUMH0cxB45ugncFFeqSA3ll5tdJSl7BFLqJnX8ldPtxNeCZiPzEptp9wuJ4mmHwqf8/s/yZf3yyvU8v/BhL8WcETH5eKHbu2X38NC2Qn7YY8UXrSdm1br5ofGGSMB7GxFJyWVQUWYWoHK0WmKtcUEoQUuCso60NlXPMLta0sw1hHNJL+9RGkPaGpKOED97/gI1tMS5i/vCcF8ULnC5OibRleXZKW2wIPQiQVMbRWoeTFqUUUgqqypBlBUUBcRqzqTTK91FC0UtDNusc7SzCdUDHVguC0CNJJEWmcVfUQF91l854HYjSmk5fwViDACoMQQhOSvLCsVlasA26dURxSN2CblqWl5fUVU1bV4Qh1JWj1S1CKDzfwxjBg4dn+NKw3KyJ45C1sxRVQ7Yq2L+eoFRE0Vpsa4jSPukwYrbKSZ3AT1KUF7A4OcPla0aRR7GZ4UxNHPlk+RxnSpQp0W1OlETIuibyfepixd7WAf1+n8ZaeiOJET5+GGGsRZuWAPCkoG5qJmnEwc3rPHj/+wSmwOkrDQpDBzeWEtNaarFECDBFgm4V8yKjykeEaZ/J7h5SSAg2FFmFcx6BZ1BhSKgkJyeP+eU/+RNsUxNLyfE8I18VqFKwyjRZ/pD9Gz2uXd/m7HhOsWnRV6L1xjRUbdOJxghJWbZIBzRga/CkJhwKrDXoGupCUG3AOEUQds1Za6AtW9radODWnuLajRd45a/+h/w3b69YH62Y5BtMW1IGHlLXVHWN0y3L0yNGacwkCSmLziq8OjvCKZ8XXn6VJE2pypKji3NC5bF/cEA/7tNYh1ISiyJME6IgYGuyw+5kG+FLVrrAtl3bY/92D7FcUJ111uRPcFSubdhcnpPsXKfxJMKXaAMyCKBxREpR6RoFRGFE2xrWqyVhEBKFCZtNhreUbE0nBFFEU1Ys9QLtNL00ZDmbMZlOESogz3Kse/aloaSirhvCNCWMDWfna0bTLfLViqOjE0bTCXFvxLVkRFU1LBYL5BUlrZfGDEcTwiBBa8Mm29C0NcKL0K1ByY5hYoyjaWpGkzGL1YooSekLRbUpaJq2q0rEMaN+yod3P+Ta3jb9fop10JQN/dGEWhucH3K2zvno3kPiXoznR91seJzS1iX3P3yXRx+8ix8kTPav89xXf4bptZtMxhO2gwFxa4jCCD8IKKsKazuAnTWaOArJsgLT1ExGA6qyRAqJ70mkkFxcXtIaR68fY1vHJm9IwxBnO/v3NI6JopSj42NGkwGBtFxcnHHz5TtoQfcuaSwaj8pK0vE2o+mAOPGRzjAMI9qmppEKNi2jnZDTiyXOEyzCfQaHN2DrNbzyHvr4R8T1BdJ0vglWGZwCaoEzEjxHLOb8jW97nOUlZx++x/va8NHlOSjL+XJFrzkkbDRB2Kc1HuBoGk1Tm84YzRiQILQkCmDVbvAXj1meP+JH7Yf84jcLDkXOrXXWyRmIJzUlgXZXLsFPoHTOIbH4V7o3VoBFop3AIfCF4UlGEQbqqlUs8IR5qjrwbER8kiB0+7kanxl9nyrFu0+v9kkS8Bn5xuds51NLxU+LV3i26fmT9/ET0oTPOJxPH4a19icmJF/sAuk3bO1c4+HdR5SbltgAvsTzOz6ucQInZGfW4QROBrTW4Qc+adyjLluEr1gVFbNsRmAaqsWG/niL/s6E0+MjqmJD0xgKIfAjRa0EWnfgM+krEJ0fQ1duMvh+R4eUSmCEorEGYVrQNUHQWRNjBdJJXGtp0AjhoZRAKe9KMrorXwU+NOJJUis6ac8rXQMZSHQNbWU5O664PGkIQsWN53fAF5xenOH5iiQOCTyJ5wFXan6iM4SnzBtkIPEiSVs2qH6EF3mdzW6+oVitUNMYISXWwNHRGVHSYzDZRyjJarVmkR2zWa1o1nMi0ZA3a3CaPDdI0VK3ObvTAacnC6QTpKFACoNzjv6gx7XrN6jlKct5gUESJz2iKMZmLXGiMG2JFRoZeYR0bnfCOoTtkj/xBFhkLc4KhClx2lGtA4TXo60gqwqacowfJKjAR/rbqLDmwYMjRqnj8PbLGCTFfMXs6BTZaozq2CQKh+8J2tZ1PVNp8UJJay2N7tgHSiqkByqw6NrSNrZ7iziJEoK2sjSFpAk8rGm6zFg5wl5HrRVKYoWHbRwXvV3qrS08D7KtmBde/AZvn3tcnFRERUPZNixWSx68/S5JEHBweIDDsjo54nSzQfo+URQwGQ25sf8cKB8n4eL0lDSOSeLOUni0NWSzyq4SLct0b4/n+rcJooCm1Zw/PqFZbXj1538BFcAkyFgcvcXm9BhhbIfR6W5HPKDNCjJxQbg7QIRdMowvUdanWmWkvRRjDKatSaOUvKhpmhZkjRSC9XJJHEdIqTDGoowFTxCEQ3b3DijrmqYuqVtDfHbBtekUrTVSSIZX7ZHG0D3jSMbbu2xNt2iamvliQ15WCDpnR6kC6qogisIO/9DW5EWJ54c4KQnilME4YTqZUBYZF+entFoTBn7n2Ck9Ti7nVE4ShDG+F2C0IXI1y8WSk0dn9IYT/MRDSEGcDJAI+kmPwjqOT8/Yv3aD67ducnk5ZzWfM5ru0FQF+4fXCANB0Ri2r1+jNxkwnY7YG08YKA8fR1OVNHUFUhL6AbqscdrihMVZw2Qy6ZKIoiAdpDipWGwKgjCkn/ZZrRfotiVOh8RhQFDVhEbjScBUeKJlszhnEoeU6zmb2QX9nW2kFyCilHkzozQOL+mzyBuW+Rp0ybWtPWyeEQoYxFtsp9uo1Tl+IvFFSE3KKnkRE+0yGr9Ke/x7yON36esaczXrT6RDSYdWjkg0HHgNE6n5aFNSmwlB2qOdVayLjm1WFTXKHzAY71C7BdZp6trgjAXjsFqDb7BtCyaj3iyJsjPSMKcuM0g6jwgnOhM/47r7+hPY5BPgYRegW8PHWB0pOzkoAV2idbW+RHeT0ye4i58QvH9igP7CKPkTZvc/1q74BEj5k2b6TzMWvtAR8sls4c85Phc4KZ49hs8bX5gkjAYe63xGVpddFgpM9kYQSqp1Tm0ExklW/+n/kfJbP8f8KjPc/j/8b6i+/0fo1uBFISIKUMqQxgltU7Az3sYME+6++SbtWuMaSz/1CL2ElakxbUPiHMoXGGPRRtOZLCmUUlir8QVMpgO0sywuLoljha7tlbJbp8dgLZjaYmm7Eqg2KClIIoUSoIJOCRHR+T4421lgS1/ixz5l09AYsA34CGyrOTu5REUKtKNtNWXTaaIKXxCnAdY2XUB1gtY4nLHkOTir2Up9Xnv1DqkXEMYRUazA99F4ZIXutCEsXMzvMt3ZQvkBusgJnWadL/FoefXl5zvgVugThIp33v4+fpow2t5CGoNqc3qDhCwrUV7IKq8ptESEKYkf0jYlw/GYrMo67wjhqOsKYw1eGDPc2mNzdB9fCqzVCNk9oNZ0wCLPF0ipMe0GX0pC2cntysZndvwI/JTBZMz29nV8rbg4epOzk0smW3vIRqM0yBYCAWkUEEwcgXQEcYDxLKNhzHqZ0WjTlSCvEhTP95lsD1itS/J1g66735k1nd5GtjGUlSVOBH4okb7F98EXUJaWogZqyTt/93/Pw7/+H3x8j+tf//uI3/wj3DIH0+KcIvFStkZDTh7cY3VxQn/Y52BvB7W7wzrLWK+WnJ+e0DaaG8+/gFSKcDhk0B/ghxHaGPKs4KOPPuSl52+TlSs+uvchX3n9NZazNVVdM5/PmMZbeEbRZHc5W76DqTNCo2hd9yp0Vyqj0gk8BPV6heYRiQuI+tu4UOCsINtsqKqC6XRCWWyo6wopAoT0abtSDEJ2IFYhwPdCLmYzRlsT6rqh1+sRBoqiXOEHIV/+F3/I1/7gT4jDFF23JHFEHvgYFOezFXgBm7zk2s4Ok2GfxWbDppyx2WRUjUMIxXA0ZbGYdRWIMCbp9VDGESc9/CAi8EMePT5muVrgXDdbHw5GJEmfVWnYFA1pb4g2jovLJZ7yaI1hMBzw0je+SdTrQT8l26wxZclOnBJGMePhiDe++S0GoyENjvP5D2mcxyKrGU33mU6nXF6e8PwLtxlPd1B4hHVNs1qSxwnDNMY0mvlySdofEHgaJRVxFCGduRIDcxRlg/RDVBCyzjrL7LyuWVcVTV0z7KfoytIaS56XRFEEWKyu8YSjzja8+6Pv0zadi+pf/qW/inN0DJDBqAuY2QpfGoRrqcsNOTHG95jPL7FJzU4Fh/GY8TgiEAIlFX6vz2zVY8F19l66RZX8AeXpHxFvHtOzthOvs12Itr5GauhZw/O9isifcWRb8kJRNyX5conwYhLhOsvrVuN5gqrtyvjWCoQwGFFS6QhjWoJIkyYLvjEqGYVccS27VoFz3aTMp3MQNq5TvRFPaUkb23HZ5MdShlfxTDwVydyVE/HnBa4f7z9cLf4swMEngfKnBy0+nQJ8zr4+fThfMP784f/PMT4H5/BF4wuThLI2CDxu39wjyxqa1YZ+P6YwDZqOk1s1Dc31m+ivfP1qx47k4AD5A0foQxAIiramWpX0Y0leOr73o3e6HnIUUaA6t73SEG7HvPq1r/Pow3vok1OwTXdjaYsxDikkIpQooRDOkvia4dYYU28wrUHX3WzfSoE1ltY42hqkUmzv7bCcz6jrGme6UrqnJNKTxHE3c3XQJSXWUNUOPxDY2KNtdHfTmq46gIOmvKqJhRBFHp4vaBtNHAmu7BkIrWJTmK49kWvqBycUywU3b97g9isvs240Ay+gKVrKosQT3c0fhxHFZsFgPMajRXqCawc7KDMgjSK2Dw+ZbTJ2D/bxBmM80VJs5qzPT1Hlmp39MfPZEuFHXMwzpJ+A1jgZoJ1gONnC5kuUdMS9BE8obGuQvs+3f/4X+Y1f/kfYMsfZGiEsYK5kOyVWKMpW44WOerNEyJA49Xjzl/4WJ9dewQmPJO3xV773K6Tvv8NiuSENYtqqJMsLZBjRmJJKSqq2xlOCIPJQgaZuGlbzlkE6YGs6ZqYzGmfAGrRpaZqGG8/tIpxPtq54dP8E3XSyzV4o6E9ChDN4nuh679qifIUSlrI2uObKKEx+Mo+5/+CU7Ff/GbtpRP/wABltc350QlPkfOnVV6ibirPZJZeLBcN+n/0bNzkUN1FK4Hk+Vnk8eHREhCD2PVarNU2rUcDWaMDxo3v4oc90e8p8sUQXFb3BgC99/Q0MKWeLE8TqfVK7xghBKwxSPHmpuo/7rjjwMOj1JVYEhALCpI9LI/au77BebWhcg7YNcehhTYsnPXxPIgRoK2h0Q2gNtm1QV54H8/mCIq/Y2t3BOslquSGvalarnMODG0Rxwun5MTjN/sF1BsMxWdXQHw2o6oIf/vAjnFRMd28QxX02WY6xhsoIkt6YOBVorUnSAXXTsFyuKcoLrDHESULSGxLGMZ4XsFmvuTw+R4UJL7/6OnWrqeqGra1tkijm8PoeSMVb773H/eMzeknM/s4225Mtol5H72yM4dat56l0i61r0sGEVndGc0cXZ9y8tkM00BzdOyEwAUmU8MH9Rzy+uODGS3e4vrtD5FyHyxBQ1TXr5YrpaIzTmjjpcXo+56p0yMV8hbYGP4hosgVIiZKOstiANpRtS1lVSF/heYqqaVHKZ7NYcH50TNJLCYC2qSlbQ9VqkqSHLwWVEqArNqsFftSntI7TyxWejAiSCacnc+LEwxQlvpCUZUky6nfXqS3pRyN6z/8CenqAvvubiNl7ONmgpUNZgatDtGxw0hCLhmthyfMDwQehIG8tpyen7KcT/FDj+wopJa1zNFairOyEm5SPFY6qbamLDaFd8foNx8/vSLZkQ9jp0FMIsE4SWYkUtnNgR6GdxF7hFALhCP1ucmBMN9ESQmJdh094UtUUVwDGJ/4UnxsEf8IQ4vNC/I+t+TnLvmD2f/XXT9M0+Fc//mx7/8IkYbm0RLZi74V9ZmnLUsJ6vUGGHkkvJRQ+sihZqmd3Gich6SiFtibuxfh1Q17VnK0yysoQ+10/y2hBKH2MNB3aOE3x04hwmGLOBdpYGm2RQuGwtK2jqWvSUDDo+4h2gy4tzz23TZhscfzghOP7j0FagkjiGihraFvHyfkF0nXtiPZKpMlKhzIOFYEfAgqaGmwrsNbSSxKkcEjfYmuHMYJGO/pxSFNW2NbRWIuUAhUonLP4nsBXnehTJCWDaecJsFoU+J6gyUuqoqGqJcPJHqsrAaoyz+knIYMkIOonaKHI1yuEbgh8HxFHjEeTzvMh6DHxI0pjePXwOcp8SVuuefzem4TNhsvLI7yoT1GDJ0OQXiei4yST6Tb+OGQQSNr1nDiOGe8dYipDEIUkgxF/42//T/jRH/4OVbEgW85xVQuNxTrNcLrPYrNG+CGesDgLRbHi/vNf4uzbf627AZxj79f/P1w/O8cJRdHUPLe/y8Err7K5XPLO22+SepKgLchnC9aLFm0EDovvWUy+pr1qQwS9gKatUArKomS+vCAKI8ZbW3j+HpeXC6I4IIwkRZlhdXfPCGR33xiIA4VNPXLd/Njzkc2WrE4fsyoKho+Pufbal9ja6lN7mqIoGG+NSaejTr0TyflR50nR76Xcun0bFUiu7eyzmZ9z9PAhtbZUZU0vjrF1yWo+Z+vgkJsvvMDZ8RmPT47xZzmvTq7h9Tz05ohJVRGgyD2DHzh81XVufSUBQdtamsaiHHimwcxPmJc5bmcfohFCRsTDBK0bSl0QyYjOJdWgROefEqZJB8K0Bt/3CZO4ozDWDZfnc5abDKcUtTHUVQvC5+hsRpJUXXsPwaOjY/ADeqMeyhnMJiNbrygbgxMJW7t7JOmAMIpYLucYo8nXJVXTUl/Mca5TPRkNxgwGfaIkoUVQNBqDIuqNMTIi6g/JqpK8LFkv12jdsru1TbZeE1xVIXr9Eda0rFcb+qHHUjjatibxPDwE6XBA6QTXbt7ixs1bmKqiyFY0VUZtJUkrKSvDdH/MwFd8aXcHXypcWWHDgLiXduJRFpJenywviPyApjEkvT6rvCAvCsIo7CqdrabXT9msNzRNxTCJWWzWaGsxFlbrrPs9BD4OD6uhykryLOPOwQFVVVIbhx+ENLrF6BYLbDY5+up+DjzJwcEN6qZltswZk1BXNaYpaIqGum2QkceDjx4zTAPGg4gwSNjeepnDv/RVHr/567TH3yWuHtOXBZHrJPEb3yFcS4Dk6y/5XDaOP3yv4exyQdB/RDgddVTXQFFXNVXb0b2NE1gnaYzEyYZQLHkpyfjmRNL3KoRzFLIL5sopHAFVr0fQ36U/OiDub2G9mDgdIARk6yWmzmiyBeXiGJtfotoM3zZodyWN/KmZsICPTa2eHl/UYnimYvDnqiT8FOPJ8T7ZJ3x8kP/dJgh/9vHF7YbpNovZnFXdsMhyqrLGy0oou1nTrTvXCA62+Z2dLYqnvpcvFgTrFePtIXlToZzA9xWVNkjV+S+0CNqmQirBoBfgsCSxT3NxRqxrKukIpOpE2qTqtMkVGCMgFchehNGG1cma117exgSa4IVDzuZzTFbgpMBHYDyHayyeAD/0acuOJWGsRVtH2HZAxb7XmUtFMqARhsopSuHRBJ2GnDC2s0MWEEQR0UCSr0oa6zBlJx4znkT0xwlZtsJTEPqKdJywnw4p8hbfOTbzNSoKWeUF8/aCxk9JkKSepXEl2/0Eb9DjMq/wlWTn4IDLi0uysgbPZzQaYaQC5WNUyKq2NEaRpBPCyS71zIE3IC8KGARUeYlKUgSOutiwPeqha821W68QKUHT1gz2b/D4ZEZvMGS12TCKevzSX/8fcXT8kLLMOLr/gL3JFM/BK1/7OpWz5PkGrObR/XucHR+hP/1M1msmvQFa9PGo8KTHycOHtHXNK6++TLZaMjs7ot8fcr6ad0ZeFrRymKbBTxTDwYDBcMDx8RHGaKwRrOcFmai4PNoghcfO7pRNvqIqms5lUxi4AqYK0XmECN9nOIzZmox4K1TPHOZkGCFu7LN+MKOpJMVswda1fUwYslzOyR7l7B4eUhQ1m/mC/Wt7hP0U3zl8z+fuB+8RSkUYBpycnTEcjNgZT7j/wYeEUhJ5Idtbh0yGB4y3rrN18BzzxQZNRJ8NobpkMGkwraPnKQaRAs9iRSfzba2jKluEFHQ4MYfRDV5zSXmyIRhMCNMpaxNhVUg8HGK8gMQPodG4NsMpD+NHSM+nqnOEbajKBuknxHGMp6CpCsIkIY0C1usC3wvIiox+L6apGoQz9Hsp1jXQ1hjnCNOUvRs3mM2W+KEiCP0Oxe8sWjsG/TGHOzeoq4yiWKONYb7esMxyRJAw2JmgHCzWpwx6KXlTEkQxwmm0bsjzjDzPUX7Eh6czZuuCWzdvsLu7R1Fk1Lab2cswoWxbFD7SCzCm4fT0hDffeZfJziFBGNFPe6R+SGzGLLOaaKQwCk4vZggs0hqMc8g0JopDiqKguWI5RWGMrhtca1DKIwp8hIxxtChfoUtN29TkmyVlkXPt2iFlUTDZGoNQaNuSZRuqqiLyhhTZGiFa9ra2qYViNN7FNZZer0+DZjFf4UyDsRqtW4osJxz2qOoa4TnmyyWjUQ8hBFVRUuQb6qJAa43bCDYLj3Wa8FBYhIqY7FTsXB/RH32Z4dYd2tVbrB/8NtP6AuVAmi4JRMAgavi51/oEUvKnH5Ssj49wdYOwFUJraC2N02jjcMKnqTX4FUosOAhXfH1XceAbEtF59mgp0LbH6OCrbL36BvFoSNmG4HdgVz/qI5WPMYbYObTTONeiXI1qc+rNnNOjB1QPv0+xep8gL7GuRboGX0ucNEj3tDzzJz8/D7MvnuAcPrX8i3ABnx4fm0VdMSmeYU98RgXh6YrFE5jXx5iAnwiI/JyKhPu8D36K7z6zwhev8YVJgggtva0BOIvUGolDY1Cto9ENH37wLv7smCrbPPM9iWQyHhEHIShHYxWeDFF+xcLmGCPwQh/bNlcUF40Rlo/efxc/7qxlnbCd9CriysjHEMY+21vbxL2AqsxZzQsCazGbmtbUBMmInds3ePiD9/Eqg6cUSV9isxYlHOmghxt6uLoBrWlNiW41ka8QxlJZS24t7Rs/x+P/7L9ASImQgq0//Rfs/+f/Cfl6TZBIaCtu3zygqFqyTeeK6CtJL1F4nsd0a5teFBIFHjLw0EIgUkcQROxeO2C+yLn36AOCZIQKJ+R1RX/Q4/XXv0E6HFM5hXUN0vMpqpr+eIIIY4IwwgYxtbE0lUajcM6AFpR5QdCfsricEQ+2CIIa64WdN0GW0YtDdJlTB5KXXnoZoSRb0xGlbjnd5AS9lsZYrFDd9ML5fOnL36Z1cOdLJdIYJv2OwaCFZL5a4rCkO7d4ocr4g71rzJ66B+6/8W9Qrr9McvyQrz74Q37wne8zu7gAHLs72+RFQZllYDpku+pUVHCuE3ERjWOx2DCfbbBoglARRTF1VZNnLboxSKEp18cYDF4gCBJBbxBhdAdslNIQJCFbu1OyRYE0gn4/eeZe/eaXX6b+a/8mj989ZT1fEoYC07S8//Y7+Epy8/ZNekkfrGLenNMUBUIIHt97QDvNSQKf+dFjdg+vEQUBSoIxLX4YsliumO4e4qVDWuXjVEB/+5DJnsCUa3bTmkZ5BELhByPK3NAWG5pSE0RBV22zGofD82UH5lIS5QlEaxBNhVme0eRronQLEQ9oXISxDVr0SJMOzKhNi21qet6AMEpoKkfdwtYoJk5i2lWDkg6BxjQGT0oaXVNXG6SYkMY+OI+0F2GFxfcVDkEQRjy3vcP1xnDv/n3yYk3aG9C0hsv5jOVqRRBF9NMIX3UvbescuwcHbO3skRcF2jkODw+QQlLrmqZpkM5ju9dndzzlIis4m60QZYNDsNpsSOKQXhozGQ9ZrNZcLtc43RIpQS+KEEJRNzU4S1VW+EHExXzZeXsowXTvGuicnekYnGG5mCGcweiG2lqUDLDGIa9YSlEYQhCQRjGLxQLlKTZFTm80wo/CTpbbE4x6EYwHtG1FGkds8gpjG3ppwnJxSeB5lHlBGPj4MmG5rtHSY1WVPH5wn+vPP4/wZZeEeIrGOTaA0S1VVTGajsjKmsFkxM72hOXshLbKaesabR3WdmqdSgBti2uhlWtO6iX33s7Y39sh3u7z+jf+NXZuvo756Lu0H/0Bwl5ghQXTYbImccbPfTng9o2YD44Mp/NTLqqu5bvbE9zY9znctvT8kkbntFIRKcE0lYxjS+IsovVBGozx2Xn1L/PqL/7PWFYhj+/d5fzyDC/KmWxpRhNBGPWAjmqutSU3Fk2A7/VIDl/k5st/FakUrS7YXDxg8+HvUr79u5jj99DojoH1JGZ9Alt4suTHA9tVEHdXEfoJC+ITgOBPN9fvkoFu/Z+m1f90LBafThC+aD+fs8IXnuOfYfykJOILk4TKluwf3MS5mOFkn4uLEzb+KdWmoJYK4XsEtcPXBqlboBNlKGrN+bLA21RoJ6lagzOGKIpIeynpoIe1TacaaATKWgLPQ/gQhB5RL2YxW6ONY2dvCyccejYD25Kv5qwvFEVV0JMOL1Kcn88YHm5TX844OLzO0Tv3CAtHLQWxL/C9gEo7xvu7HN66zcMP3kcvFwgjKJ1GGEPYT4mco6pa5jvb1He+9HH9SV8ccfvFF1hdnpGtL4gCyXo55/qtmzS7Q+qmE9aJorhDcxtN3rQUeYtoLOPxmEGoMAIKa1FJyCCUbFYrNicnRJ7Ht7/1P+Bw7wA73CYSAa1/ibaWsm5ZrDZUjSUUjnVTUlsIkx7GOopNjsLQ5BmB50gHO6yOHjAeTNEIKgc6XyN8xdZkAjgW64zx9hbaS3CBwpcJ1fGS+dEZSRzhDSMiKXGNZrpziDZLIt/HDwOOzmZoAVYqpO/h97eJh1sk/eEnN44QPPib/xEPgP3f/kf0fuO/pFotiYRAWcf80TnNFQZE2a4FJJREqk5fwhqoCtsZXgmB53vUpaGucqSQONuBUI2z6BY8TxBFnf/F4rzGoxPfihJBNFSsFmvmp2ts5fDf+Q63Jntoa7HGUX70Nst1RlnltPklRWbpJ32GaY/17JKzx0cIpTg9v+Ta9Wts5hck4xFpGPL44UNGe1sM+iOaPENZTZ7lqCCmv7vHzu0X2b3xPC7uUfsevkwJNCRqTTQpoTzCkaHbKxvlZYaHQQpFnTvaRmOFI4wE0uuoXE1rEE4hrSAAtHPYpsI0J7jsnCRNIepTtzGN2EFGExA+wpTk6zlBrKmJsIFE05JXlqIuUFoxiQKqqoQryl6/l7Baztjd2aNtGmpdk/b7NMaClOi6wgpB5Af0B30uF0uMFIRxyvXbN0jitNMfCHykswjn2N7SrDclgbX0BilCeTTaUOuGNInxfZ+86CoVxjUoZ7mxu4UnPW4c7jEeD2iaGuc6QSx3VT9WUrCZXzJfLjjc22HMlJvPObJa4/ke2jqEEtRVgTWaG3vbDCcjss2G8Os3qZKQpq5oqgLKFn+TIQNBFASMx9168+UKoSTL1Yrp1hYWQZnllJsNebEh9BRSQF3XBGHM4bUbPDo6pshzPOlhjesYIGHQ0cgDn/50wtb+hNhaHr7/NofPv0g/ipECKhzrKCLu9+j3e508edMwGAxodQ0CjNFI2eFulPJQQoIxHXW3MqyLC5bZAqEDytWMZDZgs2p47pWXeOVLf4PJKGHzx/8VkbAYAVeIAFLZ8MLY48ZI0jrZqeJqSyAUUQCBavGEw1kHSneaDEJihaGRglo4hPY52ngMtl6hinYwlzMe33/EolqRDlr8uEc0mBAFIfbK17quawqjkXGK8hM2RpHX4A/GeOGLMPkS6Z2fw//69zj6f/1v8U7f/DFS4BU54nOCn/sxpcVn2wx/9oDrnHsq0fhXCkP8VzK+MEmQ3oBk+zkKF3Ht2g2Cxx9x+t6PuKwesn3jJnLQ0b12f+0fot76HsLzaGczZvmKYxHi8hJTtp0qXCh57tYhL965zWw5Y50tWa995o8vcK1FOYGSktDzqfICoy115agry2gyoq1nOOOwVYVtJAYHsSBMfILIpygLlIT28hyhJLlxiErjeR7KV2zv7JNOJyybikw3jPsJ9bJkf3fKeHtKm0YsHxwxTC3RzWt88NR1MEjmy5q9wS7r1YqVcyRRgA4CJJYkUASe5Pz4jKyoqdsW12poNQ7BcpSxtbNLMhqApxgMU86OTsk2a6rLU27depGkn+I8H6Ei5rnG60/IVysaHKUVzNcFSejIiw7gZO05aZqA0egiI1vNGQ16RNKgnQcqJE0j8tmctsxZ1RW7d+4QxDGXyxW5hZIQ0gGtDEgGU/KyRVsom4azk8dE6zWbTcnJ+ZwwTrh2sEctwKiOprZZlZRVRb5Zs75RwtaP30ODyYTJ/iFHm6wTqXIOITteeUdcuDL+uuJPC9lZxFrdPXRSCrQ2V6IwoJTpOPiysyEXVxUIY6HcNIgr0ZgO+ARh1rJcaYplJ7/9/P/z/8Q3/tl/Qe0ahjtTwt1v8t5Fw93vfJehq0mnU7zBGBGGhEnMdDzGVBU39/dYnJ/z4P49Dm7dRDpLGke0dUPg+VT5miCO8L2AOInx0wHDrR1aKTuJ3sjvrJgFJH5JvnoL2TxiPAqoM8f52RJjBZ4vMVpSVwaJRCpLFHRCRNq6znehNFgLwnYUUikMCosvGrb6EPRB9SJW1ZxcNxhiXOCTtQajCwwdv7/VEm0cyld4yqcsC6ToEOth4IHysA4uFxcM+0OCKEYDretwF1L55HVLEkagJGEcIT2FFWCwrMoNoQgJVYD0fJIkZbydEK0zausolWK1zliWFQ9OTlmvM0Z+ROIs67oAZ3jx2jW2R1ukW1PG/QirawSaoqo6OerQu0Laa6QSbDYbmukEh6Df75OVlwR+VxGw1uIpsLqlblrmizWjwYBf/sZLfPTStY/v2b/zT/6AF+4dYUyLdZbZ5TnWOaq2ocxzpIPVcklZlThAeophmuB7kiLPUbJLWu6++w5107JeL9GmMywY9EdslivKbIH0PPYOd0lCQfbomKY1zE6OGE+3cBhWqyXWGvqDAWEcslwt6fcStK5p66JL6AT4nk/oeWA1pqmoioz1ekm5ntGUDU1tCHtlRzd/fA6bOX3zkIssJJ//iKG10BUSkM7HWYe0FiU0vgQjHNZ3dG70Aic6Gf3GdtgEIRzSgXIWJVwnTS8ssyU8KHq8cf3LCBuSrxfMz0+xocC5juarwhA/TjDa4XTLOsvJcHheTOsJpB+hrcSrM2woaBqfDQMif4QQmv8fd38Wa0m25vdhv7VWzLHHs898To5VmTXdeexB3TRbpCySlkCJAD1Dj4YfbMAPhv1mw4AM+MEG/GBYfrJhCaYgP5gWIYpUk93sJrv79p3qTnWrKmvI8czn7DHmWIMfYmdWZt6qunWbMgw4gKo8OyJ2TDsivm99338IZFd5fNr3f4F38BlD8Jd5CS8E9s/CMgAvJBBPKxbP/v3NkoMX6I+ffphf6LufzPvXS07+yrLM/8v/zX9EMNpiahUX2Yp3f/Q9dAuvvf51bv3Wt3iYLSiOzxnicXH/Y9qqRLYV19+4Szoc8OR7PyRIQAceCsvmzg6nZ+ecX5wyHo8wGpQXUlclylqEcSQ9gfISmrJGOMnl+YLlqsLaTuugaRo85bDW4aSiagxZkdPve2jT4hWCW3dv8f7b7zEU6tnLtWoNl/cfQRgyjntcnR7TLCtaf8XGeAxZSZgmLFYZp+enL1yHdDTg9e98jb6wiOtDNrZ2GQ0GzM5OuTp6Qj+KSCKfazdvMd7ZZlmU2KYln81J0gScx2K+osxqwjik1CXZqmSRFWAsvgrBj3g8XdJvUx7PVp3ehJLM5wuUVDRVQzado6uWum5p25or0xB5krYsME2FXfYZphG9uAM0NbohjSNsErOaLzg5PWGys8/m9h5ZWVE3lla0zPKMRIXcfuUu88UUqQSlrvn4/ffY3drh4vwSJz18Ydm6dZtlXrKaZUwXSzzlEYcxf/DuT/mdB+9zurPHf/X6t55du6Tf59U3vszp0Sm1XWKxYDRKCaT0uuhuNQj3jA7l+6Jz9rRrhL+lE2mTdLiUp28Eue47CrrRuBUY3XG3nQOlBVUFxdzRlF29WxuLfpKhAgjMFYvsI7Z3v0b11uvUZ6fMlgvsbMbG/h5LDKvVkquLC5T0uHX9Gm+8/jrHVxe0ywWbm1tcFkXXqxbgeRIVeOSLOcuTU9p797h55w2SjW20MzihITCE3oxVeUzo1RQllLUmSAKUCNjYGLCaLWmqJdaCLxVBEJItcyyWKFFgBFX9SaGz628KPA92JjHj7RQRSgaTPYQf0RDzs/evOJsKjBaUqwrfD3GmwVmJH8YkSQ/TtiyXC4QXgFwLg3kBvcGQdDCk0qaTt1YeRnhYJI1uyaolEvB9H+Ms0rQo38cJycpCWZakacyizHFlRt00jPoj+lFMFMaEreFkkfHazjW205TAVFyeHuOFHmEvxYUCT1kQGhRIFJFKcAi00bR1RS/ucWNvm2w2I1utEEAvSdjfHFPWLZ7nUemaXuQThjFOW5q6Iol3iOLoBaUcz+sSirau8RU0TUUUhoyGPXRV0NQ1SgaEgYd1nQKpNWCFIk0TprMZ5xfnNI1GKYkn1yBUa0l8x8niAuFgtDUhTQL+/A//KafvvsPXfvf3mVcNdV1icRT5iny1ZHtzwuXlgiSOcEZjmwpdlWu6t8M6gzGaxfSSQFp0U9KUC1bZFZ4LUJ6j1SXuouXaRHC3P+N2/QH79yugASexVuE807UdlMWtpY6d60SNfAeBdR29W9Al7U5iBLRP70IhkMrv2CQ2ZFq1bL76VQ4OXiMyjqKY0tQ5wgVUZUWrO1m+VmtMC21VMV+uqAKfIGzxfINpWoxV6LamChVt3CP1L8l+9A/xzJJcegRrx6inz8HLgf/z9JOethyervhpdYSnlYcv4pvwaft6vlLxlKn0dJ/PsA2/IXjyhUrIF/vKF9rWp02fmyT073wH3w/wjWHiwa2bN+Fv/W2sWfGv3vsJbTbj6MMPuHdyRux77G1scHp1iVgt2Tm8hvrGN1hcnFGulsim5Sc//TlNleOM5ujhKeKpFWjb6RBIHKdHc6wQGGvxhWRza5Mw7ZEVBdPZDKcCRGDwhccya2krTd9TjJTCZDm3v/QW0no8ev/DDnBVWYxQBGOPJEqZZwVn0xUJHvNlixArHoknXDvcJxpvsH14jXqyyb3nrkOQpuggpKgL3vzWd2gKTZXn9IYTAqmYHj+icAZlHbOzc+ZlTpVl7E0mzC5OEUGCkZIn9x/Qi2L6wxG+rzi4fg1TbNL2x+S55lIUnM+fMK00zuvAVmXV4ktYTqdU8xm2KLuSqDOUxZJcWJxuSaKIqizwyphkewOnLAqF5yuEtSRJTN00nJydcxAkOCeoiprZPKdFrPX0HauiIk57xDu36LWOJw8/ZHcy5mpZMJ5sECQplC3G1fSSlPnVFfPTFQP3MTcSH/WVb8JzSYJuWvww5rVvfHMNgsvIZpfMz09ZzVfUeU0Uejij8YXEth3cKAgFurUY7T7p37m1Q9z676f9R6uhaU2n4eCBNp17qB8nNBpaXWOdBLn2qS8gaCSLOMFMRpjREP/1Nwi2DpisZoDD9xTexgazi1N6g47aN10umGxOOnEYa8jyjNFkk7aoiIMYh0U4y+LigiIvMcbxKF+SjHagt0E4SLn57Wu09RH9EGzbUcp64zHKKbJlzmw5Q9saPwXXCJy1FFmFaSy9YchoO+S8LagK3ZVoEZ0AmOgc8/rDMft7u2ztHZLlBmtb/MjhvRpT2h4fPljysNFcXMzYEBAkQ2bTGcZKfE/RaE0UJVgp8ZRCIyjqmno2I4hirFhbqjs6sS3pQ+BjhEMpD6yjLCtcVRP1etTS4HQLjSGwmiZbYqsSsj5Lp5hPF+gwYaOf0pMV5dWcDx89JI18esM+w8kezvO4XEwp6gAhFRfTOU2rGY2G+L6kH0ckkYcSluGgRxqF5HmObmomg4S6NcyWKyJP0EtDpBLM8yWR73N1fkxZ3Aa2nt2zWdYJloWBh9MNke93JmdNTSCh0S1FtsQCUZrgy3A9qpdcTS85v7gCqYiTlKYqcbahbSuqbMXJww8Q0iPd2Ga8s0nd1qRpwt71G8QbG/QnHd1TG42nUiJfIIVlfnVJ7imGgx5h4OGJjtZpnEN6krqu8T0BVmNNRegLIk+h6HRQ2qrk+o7kv3E34uYgI3Qa4QTt2jHSyk67wEkDFpyhE6RTDiEtnfCq7EB/wq4reKYDpdt1cFWdE2uXgQ/4MLvku698ndgfIewU3RZYIakbA2VN22qsdfhBQBJ6XBWr7v5SAY1zaKO7FpCBuVI0ThL7gvTJn1K//c/oxRPK5oK1LE6nwMpvgir44tP//zURvvj0uUnCP/vpz/DOL7h1uMtgb8LH/YT/+3iP5TKkfu13Gan3+P2DB8Tf+Ao/+cUv+Pn7H6CXGduzFbmQHLx2lyCNKJ6ccH70mPl8gW00aRww6o+YXU4xtustStEJ5+jKYtfo0yiVZNmS2XJGMhiwe7BLkiQU+ZxWN8zbOVXRkC0bTGUJLCTjEfp8Riglle8htEMbx9XpOdFwjC4aqiyDyMOPOpDefJlRffyQO3duE4mIG7uHfM92aBhjLfn5lPIsxw8ELreUeca77/ycQZqgdMuNW6/w4cfvQpUTtCHb165xeg4fPnlErBRSW6pWszXuk4QhLZaDm7fojzdRrWBjc49V1ZALyen5FE9FlO2COlnR6oaiyrFFzvzsCKoC1xQoYWjrnNq02KZBJiltkOKzweVxxnA0YOtwn1K3BHGEqBuEUixWS+4/eMCNm3e4vLxCS4ETio+fPEGpjq+cXc0Y7B4yTkYc3nyF7e1N4kpzWbUE51fMVxlFVXN1cUmxmBMJhzANq0qxXGUv3ENWa8K0z1vf/V3CJGE1P8fkU1IFVV5QLFcUyzknjx9R5QWX51cI87Rs6ZCqqygI0fXk5dohVNAFUIsjGaZIZzGmQfoKGToG4xGD8ZCz01MsDidNJ88qHM4JGiN5/w/+Az78H/+HHXvGwfY/+Af0/qP/I2ngEXsBH7z7Lm1dEsUxmzvbSKmYXl0hrMVZR5FlyDjB9wIaXeHQKOXY3dvj+NExoedTliVnjx7i95d85/e/we5YcPrhKaopsVawubfL5t4uvuyMuJbLJWfHjzF+Qy/oMZ8ucKYlDARJotgYj+gnWzx6cMnVxQq7VqtVzhIFCf3+GCcTEDGOmkBE2KImsSWbo4jhW0MGA8npRcrFeUtTLtja2AEBWZaBEzSm6eyAvRCU31H8ioqw0YRJglhX8RwSKRVOdjojQhiEdXieomlbFleXpIM+tsy596P3qK5OuHpwH1cVBP0Uh6DICga7h2zfvEty/VWEFowGIeFwwHhrE08plmXNVZYhlt1vWLcdjbNqGxrtkNZAWxMo1dm7S0GU+ESjFHRD2Go2Nzofh+l8RlUbEl913iRdz+uFe1YJi65zFrMZnucRBj5VVWG0Jgh8hIRltkR6irOLM5TvE0chvu9htGE8GqGCgKqqqMoMJS2nx495fP8j9g8O+dLXvkHufDQW29bcuHkD/9ohtpfgbMNynlFWFW1TdSBSHGk/xmhLvspY2YZWV0hhSaOIqrHgWpytcG2Ncg2r7JSdXkXqCdrSMejH3NqtudbLCW2ncOtpn9BB4zXUCgILNBKBQz0VJDACZ7oWUkcX7FoMTj4P4RcYAc4KtBqys/tV/ss/+jn3FgF/7/ZX6MUDVtWUpmpY5RW1UMjEIr0Q6XXmecIayiKn1gZtLUoojIXKGirbUMuIhahIigtO/+U/4lYScXH+AZtynSw/O5z1/9fH+0Ky4J4d7ouff3234VOnXyfU+LmLv5BM8yfb+pQ/n5vnPnXZf12J0ucmCWcf/4z3/vAPuX2ww5f+je+y+s5v873hPsR9AF5pLTdv32YVx3zj9/5Nbtx4g8wIPbIAAQAASURBVKOPP2B5dMTlYsrRH/4zBoMN5kJwNZ0jG00kQBpHXddY5whUdzNoYzC2Y69J55BK0rYWTI3yoFos6PdTWtM9RFLVGL+T8JXSUSxXhEpQVhXlbIk2lkgF1KJDh1OVzJYFrYYg8pA4gtBRtwJZaYSvyC+WoEYMfvIO/5P2f4eMAj48PaM9v8TpirPlFbPVEUm/x62DXe69+x6T/ga5C7j/9/6nzLMFwjg2k5Svvf1PKBYrQiTZPEe3LePJiDhN2dneoZSKJ6dnjIKEyoAabDFvCpbTjGpeIYTlvG1QShGHClvMSX3LKltgmyVtmdPaGg0IbalNgYwzcllSCp8kVPiex2y5oDceo+saZy37N2/g/IS61JRlSRgoVosl/bRHEPjoomD7xjXKqiX2Aw6ufxkZ90iTPh8+fsiH3/sBojWESczpyTGBMFzMpyhr2N7ZZOPxA37rX/wjfF/R78ck93/BqippGwfGcnG0YH8QUtkSrTy2Dq+xmsYMNzepmoq6LHny8QNOH3W0R4dFyc5CHOFQPms0ucIJCUrQm4SYtsITMVVjCQKPzf0BrdZIXyKUQHbybh1lSdCJgUkPE6fP7vfVaor5+D2WQrB//Rab+7vkqxWy0azmS8Y7W1jrMTu+6DAnCKK6YXNzk2zRQb56wwHbu9fwexMmGxPu3XuX9vKcL721z7df3+beX/4LvPaYzY2A3VdvI7wA2zpsKFBRwOHGIf00QBrDZDRkdnHB9OIc3bTsHRwy2d1FeSFhHJH2L2gqx/nZjEAY9g7GBHFAo1sW2RLjJEGkyK4ywiChWhb00j6v7YeMxwmD3Zjjx2dcnL2PMQGWCC/uI0wnud4p6gkQHa7HuIYi77QDlOpskJ2QGGdxztHSJfuekCgpoarJsjmqLfn4x/+S6uoUz2kipciqK4zRCCeZlwumJ8cMR2OSjW2MNcT9GD8KKbWhsY4wiPACDykksTGYtgFASo/WQGkcZVsRKEkgwZPgWk3gd0ZKgRDgSUpP0Ytj2nyFr0JWWf4rb+aL82OSo4cYbQmiiEXWldKbuqKuKpy1OCym6AS+Ur9PU1dIF6AQXF5dkpUFgR8Q+h6np0fEacS3f//36I8nVLaTe17MzmmbkipfIZzpBN6CCOugrGuiJEZ4qhtRa41uWmTT4HkKESl8X2DbjLLoxOTS0EPZOal3wWuvNNwYOoa+xZOgXEGkwHMWLcBzDkRDI7ok3LNPR+BrUblnEcYB5lkEEi8FWOEE0jmMErT+gNd+++9TXMb88L1/Rb27z+at17FtxdnJMSfHZywWK4hSQisoDOD5tG2LtYasLMha03lD1BaHwQYhreh+0BBHc3JE+vrvkJ38BdH9H3/SCnC/qn/wmdNzyc0Ls18yWfpk/uds6/Mm96K74vPeD5/aXvgN9/OMavkpSM0vkiB80fP63CTh3j/8zxjdPODnP/ozyvkZH//wp/C/+j88W16WNSdHFxz87neZPzziYHeX3RsHvP2DH3F1ek52VXDn9qv0BzGzDz6ErCSATt9guQDZnV33yPFM0Nu5jt/etmtRGSsIE4/p+TkaUM5hTYUvFVEQgKg7YycNZV6xnM7BdTTLqtBUbUMgO2lbi8NUmsp1EqOyFRgcs7YkHnayzk9+8AM2zx4y3t3gSwfXqG5u886PHnLx3vsMk6Drz6Uhd157DSl9ZnnFD3/r36MabACQLKfc/aP/F0p4XMxmbI83AcMyX1G6lrxtKBtHqS1Ff4TvLWjdKcZLyXNLnTdIHFJKaucw0hF6BmEKQuVYVRWuLpGqC6BWgAgl6ApTAnFKKVvuHz8kaqEKY3qjMdlqQdQfcO+jBzz86DG9tE8YhTRty/TklFdev0t/skFdltjaUCtBFKdYLVmezbl6fEY+m7M8P8MTDtPU1M6g25qmrmirguEq40vv/YLt3Q3CSOJ7lo8fvMf8Fz8nScdUsylFojjYG3Lt1i3Oz885P3pMlEYkwz6TwRYHN67z0UeP+PjehyzOLjB1TagEwjkaY/EjEJ5mYzwgTTuEfBhOaCpNVdUY0TK9OGE0HjMaJsyOlwhPgQGM4YX333NTWVV4ZYuSgqzIGW1OqLIljpZeHDLqx1zYlv7mBGkdadpje3cXlGS5XHJ+fMRiOqVtLJsH18j0im9+61UoN9jf2+Un3//nVMtTeqGmXCt59qIEqQTTi1OMqbGDHqHymUw2SdME5yCKE4o8I+71yPOC0UZEnEQ4YXjl7k38QDLq+dy4dch4MiYvK0IvZLkqIfQQygcJWbFiGEeY1rJaFQw2N1hVPn48pCg0l7MVWb2CsoeVAU55iCBCSA8hFFIorLUYrbvPnodZ94CVtUghkEJQrd9eUkqc8JCu5c5Xv8b09AhfKnTbslqtaOsK07QI4XFw90t4wyHLpmaYRNRNQX1Rd8euPBCSWgsCPyTwffxAURY5+AEqDKlbi78Gibat7oIuDl8IlBCkYYi3xrvU1ZIyX9EIj8AP2T+9wnkSpSR1U9OvumRAiE5lUDrDdD6jbesuaVrb1vtKIQMfQUvTtKxWMxwQpSlhL6Y1FiUEN+68iucJ8iJjlS27Nuu8JlutKPIca1p02yKloD8Y4Pl+Z3TUFjTa0dQlaEMkHFJolEoxxqMxmtaVaNMgm5xU5uwNrri12TIJQdExSp5WBtb+i91rdl2TfxZonn6GFyOM+NQ/n00t4HsBjhi5/w1u/e7f56f/+V+grWIwGJCECtcsmZ4/XrcOBJ4M0VahkTTGktc1dZ5xOp2RNxbjAXWLUhbhgQwD+r5PTMv+nW8y71mO/s//iNv2xeTlVxKFXzt9WmPiN9nAb5o9vFzCWH/6TTbjnvvvszb/bBe/7ly+2I4/N0mYPbnH0cc/Z3OywYc//B5nbzYvLC/rmu/9xV+wc/yEm3fvcG4tYrLBnd/7PX4/GHA43mRaLviLD98h2dpmuljSmAbfU/hCIozrSsZuDVIDnOxuZbuudkklUNKjqbqWggXCQNIf+uSlQWA6hLNSGAPj8SbSPUJrTV6W+JEPZYOTEikhkB1Xu2u9WVbWEVuBv/a3Lx4/Qs9y+sMYuZEyf/SYZjigNxhyIQPOHpzTC33CYcQv3fuk4w1Mb/TC5TZty8e/eJ+DawP29nYpr+b4SUTS73H+B3+P6e6r1I3G8wJu/uRPCB8/4OrJEa1VHao36/TfozjGIdnY3WYxv0K6hp3tTXRbU9oaaWs8wHmCwXCANha/1exvbxD1I86zBds719i8cZvT6Zzd67fJ6pqk12N7e8JqumSyu0tlW6q65truLrWneHz/EQc3btIuZrRZzscnV7xz7z7lYkG5uqLO5zR1hY+jNZqon5JORuxtb6OtZXNrwipbcTEtGAwiYgGPH33M8aJE5zVnyuJev06TZXx0/z6mKbnzxh2EiXBW4VzI3S+9xbWbNzl9/ITThw84f/yYtqqQgUL4gnQY4oWC+WIK1kN5CctFSVUWDIY+O7sjDnd3sTbg4iQjn2cIC2otU4wUiOfkmbtJYIxEqYDxxg66rqiyztMhzztPhMnODltbW5wfn7I4O6fNS27cvs3u9RtYp5FNzcnjR9RW8+3f+hoX93+Cnj/m/P5POlCcsLQWLs8LtHzQuQH6irrOkcLRCwS9/gTnwPNCvCBhnPaJy4IiL/CQrJYr/EARxR6DUcJwIyb0BMZ1xjer5YooGiCReDJgMBiTZVfMl1OSwRDdSmanp/Sc5Pow5MnijCSUvPnVA07OZzw+a8jrGut8bNNg6Fg3bk0txTna1nYmU55H4Pld4JES6XdMDKE6Df6mzjFY/Chh+8arSC9AKp9DTxEohbRd+8d4Icu8IEx6nfTvatX5dqxp1WtqC74XEIZhF6wdYALqMsPYTro3DgKCtSFcXZWdQmIcgVviSUEsJb4UxEnE5fkleVZw++yYVyUEQYfhcVjsaESR5yxmU6qmpdENXuDheXJtR9AJMIFBa9OB74whTtJODtyTDPs9stWSIi9o27JLBnRHk23KnCLPadsOVOl5PmEQo+iwOUiBVB04QPoOIYNuZCorrHS0dYkTFVLOmEQrtsdzXhk37AWW2LnuusruP+jwO0/xvi/EmKej218TTz6LUuiJzvY597bZOvwal6uK23duM9zYRHg+mAasIVCGIApwMkQToPFprKDWFklDllcsioZVK7DKIn2HH3SMJOUAY7CeYHPjkF/kp4RW04pu2Qux0X1yvM9//tRw6J5bsr4A7sWFn7rq587/nOv4covhhd2/dNyfN33RnOKLMB6+SILyuUlC02SYZcZJmTNQAWkcvbBcCFC25fGPfoC8OOaNf//vclRb3DLD7G3wvXd/zlBAK2D7977N8eyceDYjkgJtLa1wGOs6kAwdz1Y4sQbHgHMW5SkqrYEOwCalQAq15pY7tNYYI4jSiFu3XuX44oLZdEbgezhf4RpDGCjyshMXUU9fdKoTSkKAbiA0ElvXyNRn96tvsD0cMcsWxFsJRVngj4Z4m9u40xn5qsK4Fhn4LFc5DPLONnU9WddZyxZnF4z3txnvbBMnKXmR8dO7/wZPfutvP1t36/whw5PHSAHFao4uT/G0wfd8mnaFlQrlBgjTYNqKcHuLrevXOWoLglYgtcYpn6g3xiUJ1ekJy6sZQvoMxpv44zGzsqI3GLHMSs6uLqirksODQ/qvxMxnC+798j22lOLJxx9ynudsbmxydnzExiDh5+/9krNZxtnJMbasELbjktsyo8US9VKkr6jqisX8kjCKmF2eoqIQ3/MJgpiqtfSUYrlYoloBnuDy+JRaV0SeR2kM0hiy6ZTzvGA0nrC5C2EQcPf1uxxeP+TRg49ZzmckYULggXAlZbZklV2ymBe0TYEz4AvX2W4HIb24R15qDg43eVAV2NriTGeiJZzEe+mJ9NOI4fUDru9cI93bophfcnf8Zeq6pCxLAtV5ITx+9JjVIkNry7ysqKTkxpfeQksPzzXs7u2ztbtNpGua6Tm+qZF0WIpO+kF29VxjsW3LKs/wAw8/iVksK4Y9Ca4DY6ogIggDyrJmuVzhCbl2kmy4dv2ANI07N9JBikbQaksQxlhj6feGICVt8zQRF+RZiTYBvSji1cNd7n/8EanXsrW5yWjs8crhKzy+rJgtSh48PmORVWSVRMg+QZjgRIdGl0LgtCbPc0Sc4kcRFtdRI6VAqs5fJbAaZx3aGrR1mNYilcXhkM7hK48wCPGkzzCKMM6QZ51ni1KdoZsQAmM0gS8RGLRrsKaTBM9dl2RoY5BCUIQBgs4MLghjRNRn1WpM26LrEk+CtIa4rTvaaORR1yVCQFk7mrZGCsdo0CcK/a7aWDo87bB0PiLWGtq6pioKcI60PwTXsTuEEPhS0k8TmrpkevoQhKNpKgSWKi+oyoKmLcnznCRNCf3O+0UJjS5XmFp0niO+BNc5T1ot1mJUGb3QMqJiEJVsTyw304rEqwmcJnCAfeq3/DS4i3UwEOsEYe1U+zlVgpfL4Z8VTCTgbEurM1ZP7nE62uJW/4DtYYK3NcH3FEePHjKdXeFw+GGA9SKkCgCFsYK80l2CUFnmpcE6H0+1BLLB6bwbNOmGrG3ZHE+oRUlazvHdZ4MUPwVu8Jnn+jRaP1NP/IzvfVY8/bQc4TO//xL+4QvmF8/W/8wqwqes+1nXxb30+ddNn6+42Bi0VDRFjbUN1fnlc0cLTVly+vABtqmQ5Yrr+ZLdwzv88L/4p5xP7nORrQiOLtn+7W/w1u99l0iXvPuP/ktkVeFLSafVDxho6k7jXEmFUh7WaJyEOA0pquJZ+RIEdetorcE6QeQkQsLewR5WSU7PLggCD0+kzOqCQMF41KPUnY46DpSA4TjFD+FgOGaZWUTdcnj3gMNb+9itfY7vPyKIA7Y2hlzb3eXR5ZS9P/g9fpIknL/zS5RnCH0fX3nMy/qFqy2VYrB/DVFe4cIeqjekxGHqFs/zX7jGi9mcXQevvPEa77/3PmezC0RT48chfpyyLBouz45RSpGkKXWtQUiStEd9ldPvjxDJgPH1O8S9Med+Snl1StpaejKg1ICxGF1hrWVndx/PUyRS8dMf/5h83nkXeHFMXiwpGs3GlxIe3H/ExwHcuvsKpsiITEUrG4p8hXKWuJcw6CcgFdILaNuGy8vT7sYUkrjfY2N3F91GPHjyhHp+ReQ7WtO1R/xYsXW4hxWKcTvmcjolL7uRcoDirGoIen3i4Yg47fHal75EW9dIIZlNL3j40YcUueHg1h1GWxknRyf0o5hyNefatS1eeeUGXhCC8ji8PmG1nLK8zKhL0wVM5/CXU9LHH3SCMA6+cm2H6Le/iZpVnHx4j3J6znjUY1kV9JIeSRCiegnRoI/1AsI4obexSW+8gZSKzdGEs/mSk/kxshfxVrCLbRqc6krynurK8Q6LkIIoDMmzgqqusUISlLCzd8BiVSCFjxMB/dGYfLVCt4bxcMxqtegCrJSMRiOqqqKsKvYPr5PnBRafME5Z5Csq3dLrj9FaU9eWQX/CsL9BpS23B2P6gyEy8Lh991V2trcQzrFa5uz0HXev7bM9gLL1uf9kxunFirxeYZ3XJVgyoDUt+eyKcjlHj0Z4nkfg+1g6nYCuFGDwlIdr22dJvRCdeqTRltIJer0BsdO0VQ5rq2jl+XgdPwcpJR4OYVqcbdBOdMI91qFNpwTo3No9vC3XugmG1joap+iHIXvjDbKy4moxxQroB4qok8fE6Ya6KknTFM/vvrvK5jhjqesuQHm+hzMGZy3GGBrdUNYFk8kE6UGd5QgpqZuOtjj3A0xbYduCum1p2pamrjFNS12V1LpEKYkUGqtLtKtpSrNuZQiQAt/3u3OXEo8WT7QoqdmMK97cN+wMSvoxBAhE2eEKhIJGWgqt8KzAo0P1dcH0k5D62SNrPulxP7+e+Ix2g+0wZEN9QfnwX/GRXpH17jC/Oqe3vcnbP/kpcV0io5S412djPGRpPAwC6xx5XuJaWC5rssKQ1xY8R9A4Ghp0qcmt4WQ2Y7x/gw/O7xNGS/r5lNhAI91zZ/VyAPusE12vL/jV5OfzovxfZfoV/uMXOLiXp2ctIfGFqgP/dU+fmyQ4p3AtBK7rzQXvvcPhf+/vIKSgEVBfXZJNl3hCMLp9m6LWnDx6yLVru7y2v899XfHP3/kl1Q/e5pZZ8Y23XmeE5d23f8zs4ydsWcF4KyUcpjx5MmM268RBpHIoBdY6hNAdq0AonJPo1tK2lkgJPE+hXCeso43l0YMHXOZ156QYB9hIolqHbqC/MeTqdIoDPF+ifMdwc8DmzevcPXyVNEi4ePQ+R/fu0ctb4rKgnJ9TSsvD8xOkdhzeucP+3/1bPP7ON7m8f49qOSWvanph74WbQXkeB1/6OoNxiF4s2B1P6B9u8+M//mPsS7dzoDy+9vVvsH1wjf7GmD+dXeIuLvCFYTiMyZua5WJGECf0+9tUWUGY9hDGIaSHET7f/mt/A7V5wNkHj/n6X/ub/Oztv2D2+AiV17isBKsIpEcYxYDk4mrK8uycXr9DngfC4WjJZhlJlHJ++gRfODytieuaZDLk8vyE0NX0+z3yHOq2YJWt8P0AqwvKMse6HCkgilMkjtVsTi+JOLh+wFF1ifIseeYQgYdIFMGoR1HTgfAmGwSLBc0q48H9h4RxQDocs31guLy4BCHY2pxglGVZZIwmW2zv7HI1PWe4M2GyO8K3Btds4nsW4VsMmkrXXFwcsbc7wtQ11nYtK4tg5w//E1750/8nedZgnMdweJPg67/Nv3zvz5l//D59aTDNHBcG1HXJ6fEx27s77I5GVGGDF8VkVUm9WnJ1OSU7O2My2WD7zm381CceDhluTrDtgirLulGpch1tLQDP98nLkqaFncPrjLb3KBvDwycf0m41DDT4Ycp8uiDyJV4QIJVEa00YhnjKx3qdeFTS28CJCOXHIH2qusHzFYtsRujHlGXDsL9BkgzQecbOzg6LrGKc9GjzCtka0iimahYoqxn4lkGgeeXmPm+8fh3h97j38IKf/PwDLs5nNFUGRuCLmtVqjrMVgRfgSUUSx3hSYbWmVQLP89ZDTvB52q7olALrVnN1mdHr9fGU13HtPQ8HSKkI/Ai5xiTYtQKn7Yj6gOhol4iunC46lL0Q3TshkBLZVpSXpxhd0VeSWbYA32NaGnwl8J0jCTpBNm3bdUXQovwA4bp3RdofYHRLXRhk4IHwoLYgIypdUiyvQDiMaXFGg9PU5RJnNVVTop3DCUkQdowGIaPOHE+Akp3kvK6rzgBKya79YgVtWZGmKcoKdFNSNRlxkCJj6MWWQdAS00FttAJjPUTTIa8i2WLXrVVYhyQBn9S3eXEY/tLw8ld6++4zQprsrn1sLUbMmR19nywpyI3h+KMHXFzN+Oort1llkunxaRfk1oJqddWwXGQo57FaViyWJZVT+LHDGIs0lqrRrOqKeHuX+OYr5KufcfPRL4nrjPrpcdoXj/NXTuelA38Wnl9a1+E+tWLyma2Gl4fkLyUdn7+tTw/27rM+uJerHM8lGZ+RN/zK7L9ifvG5SYI1DoxDKo8gDKkXM8Q//ydIX9DzBam2hJFEq4jt17/M44dnuINtgmLFk/PHZKMB+1//EkluKD54G314jd//m3+Ljdfu8k/+b/8p4eVDYk8TR7CzO2JZ1FjWPHftSD3JRgiDyYiV8CgaQTEvKOsGJSxJIAmVI9qacJUZHj68grIlCARiZ4vlVcUgSGl0g+9LgiikzRoCIbty/GSLcrXk+AffQ+cNVdtSnZ/jfXTMjb0tXv/WV5jWLX/x/R/zytYWtdXo4/vYdMwrt1/l9P2fcmNvi3a4zeK/+o8RzhEdXkNWhjIvuWoqNvpjLnNLUmji4QTDi33wyMAHP/05xw+PuPXmm5z99u/w43/8h0htqZcVw90diqs5rW0oq5IgGpC1Bs+TEAcoFdK4ACkDkr1dRH/M1u23OG/9TsERiatqRCjRtSaIPLb3r+G0pjo5YXM8Yjj8Eu/88C9RVUHeLFkWU6RKsLqlKRbceOUVZLWiqltQnSxrFEbUTYltC5qypljOELahPxwx6A0I4z5VXXL00Xv4qsRpS9gfMd7bwCmJoEJ4fZZHj/jWV77G7mtf4ic//T5v/+E/RS9Kll7O/GrO/PyUzd0dguGA6QqMs0T4nF9c8OqbrzLeG7OaXSGdJPI8stkZQaioa0dvEPPOD35Omvikg4ggshyMRkg/JYj7LIqKar5AtBlNXZPPP0Td9/n6a/t86ElCbcC1hIMewku5OrtCyRqB4cnj+7SNBidQSmG0BuM4rgpujGK+/NU3SbZ8bn/lNsfv/QKpPcIkZnywj4hDwsgjFA1XRQtSsHN4k+FgyCpbknrXyVZLhl5AtsqJ4xTPg1W2QAUxgeeRJhFCeFgheeXul1BJyihOUA4UAt+PyIuGqirxhopGN6yKgigZEHkJqRexMkvSKMRJSVFUpEHEaNBjmU8pihWD/oBRLyXtDVCex7C3xWRo+eDjE87PVlxdFARhn14WYhuJQBEFKUp0jA3XQtsUrMpjVGDx4xjhhUi6KiLKw6NT9CuzK6IwRAoJ0kNK0XkwFEt0V0ZcAyjFOvAJBD5KdF4vSoo1jbpTBkR16p3CVOim5dFpjnNQNW2He/IEBoFWHk2t1omFRKiuFL/IMlyr8XGopcXoGte2tEZjMTS2oTENUkmsFV3K4mwnP20trdWdaRkthhWiDfFsQFGsaBzEvQBTlvSCiKqoMU2N1/PYGg2YXeXUJSg/ZJ7NiMMI5wzCSyiqgIsiog7HVPI+iZx37VlrUc5hhOs0Zui0M57mAvb5OrNbgxdfHsw+V0n4lQD3mQGmo7DjHB4woMa0p+wP4Ph8RVm1LJxmYzzmxO9xdqXRXkDit6wWFVFYIpxHXjRAZ7MtXCd0pVvD0hhskrB1eJ2LOiM7uuTa4+9D22IQBGvs4q+IC7lPzR0+N1D+lWLoZ9TunePTN/iF979uDT2X5HXrfDFg5eftWvyG5MjPTRK0NuuH0rLKuh6ssQ6nO6EN6aCxjsnmJo8/PuLj8zPGd6/x6PKU3jAlSQfcuv0my2LJ6uETLqOEXaGYnVyy7adEkzHHsxnesiIZDLl+fYuyMVxdrCjqFr02k9nYGLE5nPD2Ox+xt7fHbD6jWC3xPUkYKqxTPLh/wmxa0VcKfMm0afBai3CGZGNEfXlFP42ZlZpGW2aXK/CfoK2mqQ3KKS4WGZ42BJ7mUlxy9PiYRkVks4Lj8hTb1NRCE/TGHElHefkxw8int3OT2z//S3aCEO6+wYN5yfHZDCslo5s+uhcza1quvfkWWwcHHD13jR8/PkL/5Gdcf+UVEk9xfTRG/p2/wU9+9lOK0wsmeUDS7+P8EFu1neXxfIbXtAw3ttm+9hq1C7j44DGbkzFtA/3+Jtd+Z593fvyj7pyUZH8SUwsBbUt4niPqhuOLcxIp2NqbcPDGXT740Q9JyhZix2K5xPc8zpsVTZWRjjY4O7vEtg3CahAGnCGOI5RUTMY96jJHYljMLklsV16vsiWZXmGNpGoctw5v4EchdbOiVAHnyyX3771H3B9x58Ye6ne/xb/4p/8SVWukEVhPI60gCRPSdIDzPEajCQQJD+4/JA4cURwTxH0Obr6K3t2mXFyB1bTGkPZjrh0eIJ3l4FrL/sE1ai3QzmNQFeSDiHkgmF/Naa1hdfFLRre/xmtfvsnZUYZoFZHfeYAM9hyXD5+gpePw4BYf3X9AVddI1WnYx0hiB7N7HzH89h0WR/e5nB5jExhtbBMNh9z92tfYv3mL5XzKh2//mK1r1xkNN8irEucMvifpjybs7l9HCZ/lbI6nFEqDkQkq7jEc9lDYDuzmCXrjpCu1a03dNHhK4PkBTkqMsWi91vX3PKI4IQpitG5omhI/DFjlBdY6sqJklMaUjY/Vhq3JDs4YytWCqi4QfkBoSihn7I5SNtKUyvk8fHTJ5aMlWEHsJJuDDaqi5iq7pCgLZpdnBImlLwek0RDPD6lbQWO6kbsAhHNURdEh8aVAIXDGItYOsE6AMRIpBU5opFp7EDsFzqGkxPe8dXAQSN/DCQ/jAhzQ2K5Bb5zFNBZTOJwxBErgKYlFIxRIYYlDn9APcUazyFfoNU5BGbEWkOrYV8o9FRoSaByea1GySyyVMKhIEQQlwyEs5g0PjhdoDxIvRimJbn3itI/1C7Sp+crrd1nOpkwvLpD+gLTXJ4pDVvMFpq4IQ0djl6hgzE8/aLA3d+gdDNDFOcgSIS3WtljRBe7PK2h/XkAUv0G0fEY/RCBMR4es2isONuHtRw3vvP1j9q7tkyRjkmSfVv+Q3GhsnSBWGUYFeNKnbAylseTCRzZQ65ZKGOo4ZvvgFjMNq6tjgoeXLI9P2VcNwRp38fk99meapC+sI15c5ddflM+dvmjQ/Q1aDJ+5jy+KYvjcX/gLbeHp9PmVBCuoa71mzoKza9aicZ25DmBx1GXNo/fukRcZsl3iW83iqGEj6PHkJx9gGsemn3HzhiQrS8Rko+sxVQV1DT6Oxqzoj3tsTTaYX67wPYEfCYx0VNpw9eiUOm+4aqYoBVHg4ZxlNN6iqGqW85LB5jZ74wG9nkedRsy9KfnZjOLohCjwWJYlZm3so1rB9HSBUxZrXTfycYLWCJy2LBc1P/3Ln5Nri60052TML6Z4ic/mVicNfefmBO1qjo8/pmlbEBEH43320gFua4NKWE5OHqDTPv1BRBRG/M7xPW4sLyjnKzb6fZpJj6XncXF2wvnFCdd2dvjqV77MV996nQ8++pif/emfo6oa2zgaGeDqClPl2LwkunYT09vgwfEFrrCoxtBULdo54v19brz2ZaxzXM4vWJxfYZMEISX57Arlwbe++U2s75FfnnL86AGD/oD24oKpbVFAXRpEEJCtLBubY/a2N3j88GOaqkApEMKimxwQXSBTIKWlF6TEgaDMMzzhaK1gZ+eA/niTqLeBxlKslgRO4YcRH7z7cwJfUJOR9ntMtjdYPj7DNJbFNGeZ3WcrqxkuKzavXack4sZbX2djtMH5ww9otAQCosEGm4f7PPzwl9TFkroqODg87NoqRrOtfKQXgnXEYczJ+QkP7n+M0obeIKI36DNbLVkcv83eq9/FO5zw/R/fp1msGAWS7OqcIs9J+31eufMak50dVqs51rRkRUNhHSqRfP23v8zO/oB33/4pq+kRTmgSX/HWW6/THw+5ODqiWK6Ien2itAfaMuqnDJIYrKXFR/k95rMF2vrMljlGG5wUpP0ecT/C1DmhbwijiCzPaOqWXpSghEIohTMGYzvCmxQ+xhQ0TQtCoOm0+pXn0WrXVSScYDAaU5c5SiisE6RxiFCK84tzWl3j+wkXRyd4zlDnc4raEm9ss7PTI9IexbKkypYIHTKMA3QPrKvZ3htweGub8VYfCwzHO7z30SkOH6dbnG66f03neJivZjR1Q11UnZGTcQRhhDYglCVOPL78ldfJVkuy1QLddmBCk+uuXeAEwg/Ai7FiiFABrRW0VoEXIfCQWtHWJVmzJPAsRTknSUOUtNRrmyNrLcZapNdpjgihcM4iTRd6lADpBL5y+BJsvUIXS5Rr8HyIQ8vBXsz2wQb1geLa7R4fPym4OIuJww22xxGry3OKyjDZGNFPfR7fn6GUR1lUODFnc2eLtDdExSmTYcDZ4pKyhkXV55fHOcnmkFd3e7TzI/RqiSktQsq1XDO4p0Dwp4FjnQE495Qz+Ek8eWqg/GmjbvHsf58+uXXCJjveAtf3Qr51O+aD7/8Zd16/i7p5Gy0dvXDM1fkS4TVIv0ZR4nuGomk7yW+haZ1BRjHK89na3EF5muzimHp+Sb0quMprWl/guU6X3Unz7Hifkl5+JaS6T+Z/1iD/xRP6QrNemv9yMvLZF+w33f+nMyM+fyvPFYZemv+bJSq/ppLQoaKV7MBD2mlcECDSBKE6JIvNCuq6QDlJiMEulmRVTY1D2oISSeD5lJOEk/mK+R/9Cb3DPb70d/4mf/kf/yeMjKB1Dle1CJmhjV2btUAQ+lg/ICsNjx+dU9aGTOeEvqTXC9FCcDFbkGUlUZgSRz1mdcuT0yMGwwHRxiaVnCPLmiD2SJKAvOheRq22oHyU7yFti/BgMugzm+W4xrIsW6R2aCcJhEejNW1pkNZSlk8YKIE0PpPrIzYnY46fHDMXmvbd97hx9w2cM1x/81VWzvHhn/+Qi0f3+da3vsP28QkDIZg9OuLm7h5X2yN+lMasHj4mjj0e1wV1mdEfTdi/e4fx3/qb/NH/+x8j25om9GAxx9QFyliQAbW2PPzoPn2raIs+2XxBf2PCE3vC7uE+w15K7QytFlycnRII2LtxjfnlGXq24M5v/xZvFyuWZY2KE6yvCHWNFd0tbtuK2rYcPfqYvWs32doYkWeCtq26dpTrLGqd6WhvEot0hjpfMr28pJ+G9HsDPD/GD/u0zidMYvwip7pckFq4Kkt+/rOfkPYl0oKrOmMh28U0jG44PzojCCPqtKQ/UaT9Lbxti2k0LolJB32m0wWLqwuaSuOMw2hD4CuauiYIAsI4RRtHEsfMVxnz2RLddmXrojJUzSVJqhjFjst7P2b39jf5O//NL/PzB8dkR1Pmp6cYa1gVFXmlaS00xnC4v8Ngf4thEnBzs88br+3zw7f/lMfnD9jsJ0ijsNpijMZozeJqRr3K8RTUZUGoJHHoEzhHVZYYJclszWJZIqXHImuIoxTwyEqBOV0iaSizOcNBitWafFVy59VXGY6HJElEURUsV0tKW4NQGO3AtcwXC1QQ4QchfhhztZpxMV1wuL/ParWiWM5oq5wwjFjO54wnE6QQNI3mwcNHZLnBaAjCgNo05MUKPI/tGzG68rg6bVjlj6EVhJOQne0UP93E82G6OKOfjtmY7CA+vqBtG3w0xhSYpiRbLDvfDdN2fhhWU2QVURhhy5KqrPEDwc7+IaJZIpoZidIgHdo0WNmi6xqjDW1hsU4ihA9+D0+NGQyuEyY7WJcgW4vxM5rGJ8svcGWFdgYZeuB17CpfKkLfR3ldm0M6u/YsaBA0RGHny5AmPqYsyfIrrK46PE8LSgIiJY5jxr7legDXNjf4/g9KPnx4DuMhD06OifD42rW3uLq64ORkgdUegd+1IS5OL5DSJwwUhQ6Jwi2yxYr7jx5hr4343g8vSL6bkqoQFXYmT8Kode8fnBY4s27PrJ/pjjm2ZpA9AzWKZzoDz/KGz2l7vxB4HF37aI0N8aSmFxp++60Q76M5P/tn/znmm79DHKYESlJlOa2cY4SH1pIgSsiqhlw3uFChdQd2TUZDgjDg9OyYqjY0yme8kTJaetjCozHgoz9xYOQTEKN9eswvHL9YB277yUzxKQnFZ3z+tOll/aVf+52XIrZ76bvPkjHnnksy1uf3Qk/lcwCoL+3GvrTsN61lfD5wEYm1HZ1Pyq7Ulv/9/yGr/8X/ulvuHOreu6ze+wVy3chK/+U/x/6Lf4JuDcrziHFY5WjqlmVRsnz8gMiXjDaGvPrWm+SPjsmXK2xdU2SaWq8wrgPjVJWl1gJKgyc8QqVw0hD6CqV8pO/ROljlLUWxIlrUMIrJWoM+umBLhARhQDjqYYQlTny2JglNaYjTPkHaIx32abIlaS9mvDHmwaNjjj98gllfWU84nDM4uQb92u4BywzU0wYtFuz0Q27feY3TVcH9e094/PAJt3c2CZocNje5ef2gUzXcHPPuw4ds7++xtbtFVZdsRiGTrW0e3L9Pm9dsbU+olGR2fs7lxQUHt27x6lff5J3v/xhlNK419IYJRe1YzKa08wq7mFI7wGaodoN5VbF/5w4nR0ekcUgahtjRCDu7oh9FXJ4ckUQBG9cOODk5Zb7MEVagqwqVhJDV3Q/gugdP+YLhsMfF+THZMkM4ixKdCY61FunkmoJmcaoTcUnSmKKIOxttawnCpLvdREDVOKQK0bMZy7NztHaUWYNuOkZN1XbeAELK7jiwJL6H0hWqzdmOApbHx5ycPCKJfPb2Drk4PWZ6dcYgjfClQRi3ph06pBKdMFWjaRpDlpWcX06p85rd3esIfExbs5yfIIDtnQHaKmZX77Hhlvy3v/0tsr/+u/yrH77L+3/8Z1xeZsyyglfe/DJlOePawYSbOzEXD9/jybs/IzuPCBLFIJRYa9na2WZ3dwuha6rVjPEoZVoWPProQ3wJO5sTjJIUbYs14AceVkAv6Ua9MzPnww8+Ik4GhGGM1RVRJMkW56z6Mb1eTFEZHh+d0OqWjdGQqiqIAp9wHNPUDcZooijm8ZNjjPC4cfs2ypM8eHzCcpmxvblFVTqwhsFojEDgeT4Xl5fUjeHick7jFDIKcLpzYfSDgK29PVSaUKwWrGYtW0EPpcZkZUHcTwl7Cc5LWCzmRKnP9b2bPHx8ijUgdM18fkGTzfCEwDQarQ1JFGGdwNSaXq+HVB7zxRLjDL04ZTIZs5xPMbpGrAObbRqU0AhpiCIBgUdR1CAajK2p2xKNJJURaRqSxiGrpeWyWOLZgvEwAU+A7Dw+PNUxAyQaV9cIY5BViW5yhNSEviVJPcJAomtLU7eopiH1PazuKDzWSITRpG6GagVeMCAQNW/eAt2WXM1KJuMe169do6Xlww9OyQqLkp3Mct1WIFqU8nEi5MlZSSACotCjbjIefrykGvX43g+ueO2mZRC2pJ7qutnOEcguMbBPI8VzI233rD7cRZRPUoXnAHLPRdmXQfrPj1IlYMXaxVV0xQpPOIZezXdeC7g//Zh7f/aEINru8FNNyeJsyiq7xE/H9IdbaOnRCEEkB3hhTBANicIBzbzANSVeGLLhleyVD7hWnZMaQyPdusXyST7zaQV99yzIPj3mF7Mf97KM5Mvb+Iyo+vz1e377vDT/he98xjov6Dm80FEQz6ogLzcaPi/Yf+qyT8OafIHp17QbOkOdTtO/6xvapIfe3X+2jtk7oPlrf+PZZ1nkpP/8D5HWMnOGRND53lc1R+/fIxr1eWV/h/q0YNIf4O235E2F0BbdGoQv2dkdY6xkeT5jtqhomoxABAx6faaLGU1t2JgMaISmKEs0UJUNrdAI3WBFS2kds/kCY1t8r+PAB0LgC0eyOSYcjDFxynA4weUrzmenVG3OZHfM5eNjWm3wBXgIjDEYupvLGkctJLFVVMuWs6alOD5m0zj6+5v0khAcnJcr4nyB1zak4wl3XnuVk/klaS9FtS29YY/VKuOjex+wN54gvvpl3n33F9SPj9gqWvqHB5wVK47/8nvsXtsnsJpV2RmktKuWpm2oT47wtCJRCu00trbUC8s4jIg9gUxC0iggToZcnp0SGQdxwP337nFtOGRlNKvLBf044vqrr/LgR9/Dao2RAtd2YChE57BYVxVlWVEWFbrpdCs81ZX79NOn1DqsNjhnGAz6xL0+ebZA1w3CCayFk9MLJjubnW5EKFnlGa52aCMoK4PyFNoP2N/fJpvnLK/m+FLQ1DnZ0lLVJU8eP2T38DrLtqLX73H24CNmlxe0TUESh2yMUrA1O5MRnicQzoKzaN0pMp6fXzCdzjDGEMYxTauoKk0ymGD0nOHWLiboEUwaEk+RTd+lvHyXb9/e5K1X/y2WswZqj+X5GcKvKR7+gF+8t0DSIDyDEYJkY4/vvPEG4+GIXuJjqwyLZlVccTnPqIoGJQx5ljP3JUkSY6QkSFKauqYslzghUF5EEoeEymN6doE1MBr2EVp1bo7OoIRgVbYIOWM8HvHw0SN6ccTJ7Ao/TdfofIMUHvc+eI/Bxjabew3TxZzTiykSSZZl7E92CPsBjXGcHJ/Saku/P2Q2m3J2NmNeanavXyOIfbA1vV7KeNjjKsup8hKMw1MKg2Vje5Ptw31uvPYmhEOUFCyefMT85JLZO8fotsbVJU22xBRFp5IofYIoompLfOWDEgRxxOn5FSrwuHH9GlvbQwpdodcAvXyVI4WHs5Y46MrspjV4ShGnEdrJzmtDt0hzimolocnIc2iaHKsvkX7dMQGkxKLWVGuDrnNcVSCbFqc78y4hHFJ2zKvKSGocre3A1p4UtLQ4XOc/YyzWQJyEeMayuDxH64JhP+RbbwZcLhQnM0XTLHn33VNW0yUqlGxMJhSrEqqKwcBnOBxyMV3RsUIWSEKSaEBZVcymGReBYHOgibbBEwZPKsJQEigJraApDLp+qVwtQHpiTRftjvOpI6JYyxc+D5kTPGe09nzcceuNqbWLqwO1bmUYJ4loubsB1zc0s+IhVwuFlzimK8tipqivQspwiA0S5HCMkdcYTELCpMU1l1TTOaop6IuKcfETbq0+ZGSuQBqcWA9inwX/5+LyyyN81y119qnb7CeJz28G4/vXn37lGn5aMsG/3nF9kX180elzkwQECPl0NCYRdMChz5uaWhOVLZ4naKyllQ4a01mIrgrsKued6R9z56//HtHWBh89+ojNcY/eZEzpDGdXV8wv5qTDIV7is1jlHQbCWIqi6tTb4hDpS2bTFV4Q4AUhuiyojUXomigAESqcbZkMIvYmG7RSscpzLoolHgov9NnZ2yQdJXgbKTvXtjk7P+Xq+JQg8fAa1ymrWfusgoATHVvAWZyzoCV5aRGexB6d01QZA2dQgWD71VeYOYGqNGa24DS9IklTNre3CMuGQRiRxik6GfNH/4//jLvDAf/e3/x3eDg748GHH5NojfICevvXsemQyR2FP50yOzvFLLLu/i/n+EjifkIc+Ax6ESDJVjPeffvHhEnEl9+4y9U8JywX7GzExKMBX/7KV0it5f7lJcIZYinYee01lpfHXN5/H08pWmFYP1cYYzk7OUdbwK7pZhZabT7J4MXaoVEAaObTC7w4ZXN3pzNGmmXUrcHUDXq1otcPmGxsol9/jXI2Yzlb0O8nXLtxnd7WLoPhiKZu+ZM//hMWl6dY7RCLmropcc5xfnrKYGPMR9MFJi8ZjHs0psVzhq2vvMJoHIGrccZHSYfE4aymqTOcqRgkiv7uJlGa8PDxOWcnx0ijSUPB1dWSZCRQpaaRksp3YBtSsyJpoV00PLh/wXK2xHOG0Bf4sUB4EAQRe7u7THa2uX7zgHJ6yZN3fs5idklrNI2Dom6YTDa5sbtJ1oypWoj6E+IopChydFNSZqvOnrnKO769rrg4PsEawWpxxXiUYpoCU4PAYL0+jXYcn5wxGfdwOLIsZ3vQo8gWxHHChx884aP3nnD7rsf56RmPLpa0LqbKl8RR3PkSKEdjoCprxFgxXy6JkxSkwg8hiQIm4z0WsxlJnOLainx6RVMZ/ChmsrPLYDLCOMsbb73FVW2YL2bYMkcvMz549x7Tkyfd+tLRVPXa4tvi+QarNVXdoFKPKAkYjCJ2Du4QRCHCNswuj1FKdkJL0ifpDUh6A5S1zM+OMNrSWoPyuhG5QSJkgO/7aNOwzB5QFce0zqe1oHzFxrBHbQ211QRJnzBOiJUjvzpheTrD9w1CQts5i+EA7cBqC052VREh0Wbd85ed8FHkLBEGZww722OWVzPqwiBig64uGQSCdLfHbNZyIWtmDkSYsnV4wL1f/AKwbE2GjMYpu1t9Hnx4nzD1AUlRLdnoeUShoa0d87lmZ7NjocWxQ9eautJI53BOguieVdlJQ6zdFgVx6tM2TadTo5+yIBxSdLbtznbhyjm5xrh8EowlErkGBgoH8pMaBI6O1yGsxJcQpZqNTcUN50ErqStHXhnqtqZqzylbWOmHXE7fo10laC+maRsiZdiMJdueYdefMlY1Tjha16ktOtOZtj1ro/DJC+mpaJRwAisEVQNlbQk8CD3WuKouOXrKiHi5jfJCMOTF6spnTc8C9GcO21/uOTxd/blKhvsEO/BC++e5Lz2TIvnMXX1SIfm8CsKv0174/CTBEzjVlZOkp1BC/grP/1P2iMWhrcPXDiQ0gNAG4yylhJlecf7hfW78zre5cfsWl798l8bVLGyDHyjIDE3TIHzZUf3o+L5KejjTkvQ8nKzwQ4tQBkSL5zuE6TJLY4Ha0GQFy7ZienqF1o4gjRiOh5SrFRsbY1RbY3VNqzy2tndopeJiviQZ92nmS/pxjHGWLCso8hac7XQBrKPUpiurISiMxRYWqwr6sUR6Hss8p7e53wnWSIFrNI8fvstHP3kb0WpuHl5nZ+eA7/5bf4e3//R7vPdnf4GYz/nr/91/l/tf+zI//pM/QVYtf/u/8z9gsLvPL959h3tv/whbVazqGVVVdU6QGFyREZNQ5yvqNkMLn+Fok8vzI362vCRMxnjk+Ic71JcpeZEzbSqGozGu3+OdH/yIu+ZVdq7d4vzqApfNCVyDbmpY89qlgEBItLBrQx/ouLtufYOAFQIr6ESbtreojEAb2Ns/ZLSrePjgGK0bZudneKbP1v4m/s27cK2kLpeEgY/RljQOSJKUwUbIl7/zdS6Oj7l88JBBHBGON5BRQJLGfPj+e8SDAbUKWOQZCoezhuNHD/H9LdLhEOcEcdxDa9NhAqwBpymzFYNeQpVPKeZX0NRYbSlrwdmDM5JRju+FNFVDXef0+iGztW+9UCE3bm4Q3LnGk8dHLGYzAuUYj/uMt3bp9wc0ixU//OM/wsMwn15inCCIQ3Z394irkl4as5yfEY33CPsjzs+n9KMQXENTVYShoipzWi1Yzmdk8wW26RRKy7xD26NbdA3WLLj1xnUGwz6mLchWGXHgEScxTx49pDfoMxjsYBowNZTLJfniitnFisHGNsMkpp8k6LakzEree/ceB4eHOGs5v7xCBhF5VbG5s01d5pRZxvnFRecuKhRKeGwNByyKgqpaUZ4WCCU4etzjItNk8ykmWxCLTohpPp3iOYe2mshXIAVFU+NLB64hSUJG44TvfuerHF7b5fHjx3zwwYcU8zmibTGtjxcnDIcbRKFPHPjMrq5QQUhVlKj1+7F2hiCQ+EGMUBG+sh0PQbeM+gHzRU5ZlpQXFXG/j+97lEWGsQYRCKI4pIoCZNOwvb1BXbcslvOuvG5cF6Ds05dwVxAWdBgAJUFruLoqOD0Gn5aiqpEObF3hpEFhScMloWoRX+8xPEpQySFtIykLSIKIQTrk5OOHjEZ9BIY4GuDHMV5dIshJE0u+0Og2Iu4lSN+xXM2pC/CVIw0iGtMpRXqKrnIgxHoE3lVI/VThFIhGYJtOnEqK9bprG2jrXHeuTzOEdRCz62WdUu76WjwdobsugBvZtfyi0KNpG5rWEoUKzxmQLQRi7dcDhgZjcpzzcc7hSYOnDEJ0Kp041zF5HDyzh13/3kI+PV7xrCXy7JicpTFgxJrmqrq+iFsv59m6n9U7eLrsX3OM717az7P5L2/3pdbHS6u/JJj5KZWCT+oqL2o3uN+4qvD5mATpkJ7D9zwmkwnaClZp8rkbFAIQrsuubacQiuuoR0pCrUB6cH7/I4omp3/9Bqu8Zll1JcSe7+MPUrKqoihbnFmP6I2jpemEnKqay9Oa0hg8fw1yotuPpDN06SqGkjw361GKoKwaypNLYl/x6OERl4uMaze7dKyeLrhcTMkvzmmWC2gbZOyxt7+HE4oPPviYpmzBaYQn1iBhgRWysw2uLVVriVLJ+MaYnZvX6fc3WS5zlJMcHuwR9mKyoydUqyU//v6fcff6bdpeHyU1hbD88uF95v+X/ytf+3f/bX7v27/D2fkl7/34pyzn/4onqxm6LrC1pq3bZz4E1jqctlRFiWkvcXhoFK4tSHsp1eoKXzr8uONzX14tSZOAMApBGxZlztb1m1xezNk83OWVr3+Xyw/v4eaXNGVO0xQIa3Bag9AdteoZuMm9APzpPgoQkiKveOsr32Kys0uJYFW1XPd7zGZTAulo8jnGSZSKCKOQOAqoihVFviQrSvL7DwmcpJgt+PKX3qQ42GW0s4mVHvPFvHuJKahXOcoJqizj8vSUOBAkox5lY5F1SxSEtLb7neJ4wGJRcnx0hS8BJYjDBOE8msqiACEdZdkwy867Pq52hIGkLSoG/YQ4iDk6uiAZaQ5vDYgnCdN6QTTps3PzFr3BmMUypzWGWSuZnl7g2U4muO8rLqcL9vf3kcKSlzm9YZ+qkdz76D47oxGBr2h1gfQk09kK8Clzg2k7+XLhOh2EujQdALd21G3L9mrFztaIyjgCT7FaLKjrGt1oQj9kennJk6NH4Fr6vZAkEFDNeHzvjN/6rW9hm4LGVBwfH7OcXvHmG69RlBUPHj/BTwZMdnY7L4S6RiqPNE2Jeyl13SKcYHV5RlNV7AxSltmSaDRifnmJaSTThw8YBDDY2qY/iNnY36VcrLBFgdHdgKI0iihKKfIV26OEf/NvfJvR0Gc4MEwjQz9WVDNNGEiUF1DVJdlyjksS9LylWs0JQ58iUIR+RKtb4sjHKrHmKnSGT550DIZ99nfHjAcxHz84odGwmM9Ien0G4wF1tWK5yFFWI6xDa8tsvuBpU18IgdPmWWBTa/VYEHheh8/pngvBcqW5mjaEQY5xjrQXUrYlVniEviQMPLwAtlRJ3JPUZsZqOebGrUNGG2OKZkm2rIlUTBgFOGdYzWcIX7A1SUiDFrQlDiNUoLicXSFRCN9H64ZiZaiyln4MseoeUykEQlqkgkobfA/CfkpPRZSLJUVW05mmrvEMT6OMfKaJ1bFPReeX4VzXfuneiOJZVJOyY1h0jDioy87WuWkdQpjOmG4dhLz1YMNIg/EMhra73A6U+CSUW9dRXPW6uqFwKLEGXEiJFA6rLW5dPXg64pbSkcSK0AqUsM8jL16MeZ/x92et053p/2+n5/Ehv8n6v27e0+lzkwQVKmIZEnoeUsHO/gHJjZssi7yzS7UWG0WYIPzkS+sM1Il1Kmc6oRGlJKW0+IFCjXos/va/TzPZZLGxyWz7VeJ/+J8SO41qDEuzwgiJMwLdmPVAtVNYTHoRbdHQtC1GCGrXEvke0ioQFotBSYHve1hnqdvOnc6sdeOVFFSmxQ8D8qLmRz96m8P9fTZ3NnBYdg93eVBkWNtStQ15VVCUmjD0sW2LaTokvyfBpj2O/0//ALsx6S7mYsb4f/Yf8Lvf+V3e/J3vMi0186sFsVJsXdtH5ld87+FHuGzB9riPHEUcHT2gnM4Ia8NMWIrzGfU//hckozGL1Qpd1ygpqZym0i1NUSCdxVMSgcD3FNoY6kqjKw2yK/rV+Zxq5eN7iiqbcWFblpVGx1vs726Q1zmDrT186SFDRRE7ZvOc3Ws38PB5+KM/J+gNUSZGOU2+mHUmF4ZnWXtXZFi/HBydfKznY62jbQwnT06Joj7x1jalaWiouH7nNUy5RBcpaZKs6XsZdVkTKI+ToxOuzi5olhqhPFQYcXF2CUKztbXB9ds3OT8/wzQV1XJFPl+i664FNd4Y0uoSp3yS/ph+v7emtUq0tmgLVWmIkxFgSPtDZrOCq+kckHiBYrKZdi0tJ8hXJY1tcFVnX9tUFlxBVRtWxSXL1YLDmwd84yuvUzeGne1DirIhW1WdgZc/JBmBFIZRPyZfzrr2mO8zGg3Z3N2n0Ir5PGc1LZg+uqJtGq7f2sALBGVW4vkpaEVdaTyl0NribGeMJoSiWVfoZpfnyNv79HsJvlrbGtc1OMmD+w8RKsBZjRCO+WzBK+KAO9e2eHJyST49w0xiojDg8mpGv5dy9OSYaV7jhwk7+/s01rKcTTFty2xxwY3btzslRSe4Or+gXK1Iw4h6OUNKhTUa3/cpswWJbNgd9ujJhhvbA971DU+OTzB5TT/tsb2xQc8PMbphZ2OTt968iScahK2o8xJlG6rFiqosOrVK1dDvjyjyjLYssW2NaSpsBtHGkDe+/lXe/dHbyKZCY1HCEAUwGvUo8yW2yihn0FYNvdBnYVoCaWmrBfWiweqGtijQdg2AtVCZFiEsntf9Btqsqwm2Syyf4hSEFPiqA/Vq7chzmE4t45FPGEocBpwlVAG+CBFGEUmB9EtiUeBEQxbUCNmnxecH3zvGGkNUt6RRRL0oadaiTpFuGewm9CKP3sCS5yus9bFSUddQZxZXGwaR6lpuotO9EV1vABl6GGFoHCRJSpwM0LrCNTWtZt1KWEcQ17UUOt8TEBKkAukrBIKm0l2weZZBrHEMsgMgK09ijOtsoKXs5LSdxEiJEQqMRonOzwPZDUCUAmk7/YWnypHOCSweea4pKk0/lfTC7p3UGvOJxsMzgGZ3OALwMXhKYNxLUs7Pj7SffngR2/gpiMKnJ/vZicVnBt4v0LL41fVfTAaebuL5rTzPYhDP7ePlPX1ae+HzOg6fmyTEaQ/R1Mi2IZ8vufFKn9vv/YIb9x+Sr3LKywuC3/1tHk02Of3xzwgF2O//KUYqEA659koQQNKPSMYp1CWVH3D/f/4fYrd2AVCX5xz+8T+huThjGAYME5+V6WhdT/tLnqdojaYoCjwHQaiIewnLZY61BqW68qA2LZ7q6lFWW5wA7RzCdYZOwjmUVHiBT902oDXLywvqbMbm4Q513fLq7VeYXV2Q9FIGowljJ/nR936AjyL0wRjdleDigPqr30Svz8O7PKfyBL987wNk2mfj7muMJxsE1pBfXHBn1OPwv/Xv8PPvf4/m7JQojTnJF0wXU3zbjRBzHI8fnxBOz9meDNjZH7GqckYGSiN50lhM1ZF9Oue9rjz4dIT/tCGkBLi2QRsoTI0SjtMnD1H9EpGfEsYR1otJ4ohR0kdJwepqip0tuXbjFhuhYjmbkq3mpJHH0YMPmZ2dYIVevzO6x+zZzWW7Hm3btBSyZLGYY4zCOUF/VZBs7dIbjtBOEMU9dkYDBmnK5dU5994/I8+WKFqEAE8pmkBy7etfp3dwSFGsmD96QNmUXF5d8fjxIzwHVZZjatM9HU1NmPh893e/QRTHNFWJ1RprGoxoaRrDfLGibRw3br5CFIdEPcX80SX90YCt7YSd3U1G4wQhBW3ryPOcq4spTVUDUFY1VQteEOJjsLrB1QbPKLz+BvePLsirht3962xu73Hz9m1Ojx/jmhzP1SyvTjBNSeB7CBUgiMiWOfNpyWJeUc5L4jjEaklrWqSThH5AWzuKogEpiBOPMJIMhj1Wq5KirDvtgDggTSKatupAaUrRHwz58P375GXJeHNMVTc4A7OLVSf1nISYtuK1V2/hnCFMe9Smq8JlZc2Dx0f0NrYYbzdUTYWSgiCKcEIihGA1m1PmBRenZyjPR2vNLF+RbmwxHE3w4x7bUpHahqvjx5ysjtjYOuRrr75CndVUdU2/l9KLE+Jol739bS5Oj1nNrxBtSi9IsUZzcXxGXXa20c46iqpByBXSSopVgTYtRsFrX/8yX/7aVzk7OUYoiYpDpKlxWhNYjV4t6PkS5xSXR+e0xmKkTyAlKpI4ZzDlqgMpGo3Tbp0IS7TrWgitsR04suvCIaVCebLrD9uGttXrgVJXDTdaMJ9rHj5esLnpE0cOz/OQymCEQQUJvufj+4KegXxZUlUXBHaJMXDz2h6PH55i44DMtRhhaTBYCdO6RS0LDrYlca8CZ6hWilWdY7QgUIpIgq8UvmcI/A5obHE4H/zUR2uLCGKyxuLFHibwcJHXSbnHPaq8II0jqrKirRpE65DGdmqO62qcswIruwrFGiMMdElEF6gtwoIXeDjdtQOk52OdTzjeIEp7VFWBaRoabdcME4Ef+ARCsLy6QpQFyrquxenA6g5bobXFhqKrVjwX+Z1zT3MVDOtqBuvE5YXo+NyfT9soLw/N1wH3i6od/noWwa+2LD5v9XWO9izpWXd3P6mFfBrw8VfaF89t65PDXK/7r1FJaBsor5YMfMUgSVhcXiGfPCEY36S9XLJx7ZD2pz+jefsHjP2Qo//t/x77d/8uxljU44eM/kf/fURdgxS0qsUWS1492GOWpBw91xgRUjCejGmrjDzPGcuI4cEeZXafumjWAI3uzpOiqxigBEGo8H1JXWmsczTGUjUG5RyhLxCiswVuGgPWIazDCofnC/b2t7l29xVOjs+ZXV6wtT1muL0JQUgS9rjz5a9Stw1nZ1f85V/8kLKwhNbRC7zuogoIYh/5fINHQrKR4PV7VF5M6zyMbTk6O+LDX/yCb796l/GNA7b3D3n/4hxzfs7GaMTOKOZJDF4Nck0UCIxFtxXLbIrRVUdjkx6xL8jEGneBwHWnti59dm8nsQbsWOfWN4BFeo5qOcXXLVXrk+7fJJvNuDzKkZ6iXK1IpEdsG7JqRX88YLTfYyJv8t47P8XFI4KRxs2uEE3bgbRYtx6EeCZ6Y5xFG0OWrTC6ezgbIcmMY3x4A20FZxdnuCSk7/ugG0JPcb7KUFIzHo6Iw4iGAFuVPPnZzwgCj8BpDm4cEPVSLpZzpudnqDDAeRaBoBf43Hn1OlKJThm09fj43gdU5RJnHEnaxwqPm6/c4cvf+BqrImeZzXntrQjdarAG31c0ukIKQewHBH2fwWQASDwv6HQRrARr0XVFtlyyXOYEOmCkethmwWSwxas372IQFFlN2wqayhAKx2SyR7GcIVHopkPnCxlQlDWN1h0GyJfMFnlHc4wjPN+gdfd7WwcSTW+QsrmVkCSCqgmYbA65e/cVwjAkCDyyPENbcMIjTkfMVjmrVUFV1TgrMVoyn5Xs9hLuvvEacT/FGE1eNfRGm7gm4/DWK1QqptaGuixwtiEMvM5xNYkpy5LVYoEpaqRxNLpltD8h6vfpb+9y7c6bPHp8yrt/8X3qRcbj+49ZzjPC6D2ipEeY9lCE0Cgm2xs05ZJ6viLAsaiXXF2csTO+gQC00V2JXkXESYjyS0zbIqzFtA1OKW69/hq//wd/wL1fvsO7P/4xgRRUTUu1qnC1I79a0UsVgerAdsozjEcDlqVhMc26vjpPnyOHFOIZrfspq0m3Aul1vV6x7rk12uCs6Vg0QnajVOuQT4ERRlAXgulM09qWm9c3GI1H5HWGUREZPrm2ULnOPyPeQJQZo1DQV0sOdq6xPQmZzgt85QjVhKMnp2RFzdbehMO9Hr5+QOALfM9iWost6EDGfme5bIVDO4sMPazpHDVVIjC+xAgPpTxWhaY/CmmlD0mCNZJoMsaGPvPljKptsdoSOEmA7IyjBDRGY9t1EO7QjM+wA8LrBmbaGpyzGKtRgaJqDc4PSDb20V6feWvJ6hqlUoYHO51zbNlQ1Dnn8zPqVjOSglCAApS19HuSMAa19oq26157h5/4JAw/HV0/1Y16Fh0/Iyq6577z6QiBX53+v9lueBrUO+HC7m8lPrHI/qsc1/ONlqfb+CsnCQ5JXXcCMIOtCXfvvMKHlwu2tn2Mdhy9cw8xv2Bb+SzSiOpLX8HFcffdfh9Hh/KVCoxoGSqF51mGW5vPBDCgQwZHaYKRCuF51FWNLQrSVBIpj7oytLqzhi0rjTCdfGpbLVCe7HzppcDoDiyE6Ppe1lq07cxSnHUIA74C4zmyVcH56QX5asX07JLUVxzeuM54b49773/MkydHOCHxg4Sbd17n5OETlk9OqSqDCrrtBGH4EmJEoJWk8QJKP+QXv3yXg90JBzcO2d/b4tE77zNRHioIuP6lt3j0i5/RrmZseoZ6nFLMM6y2FBaM8Ti7rPBWNQO/e/ocjgCv0yOQ7hk/uOuTdgqZwj1FG3f/yvUdbwVIDL5raIqChx99wP6tGKsbVllJM53igoCyWjGYbNDb+DqHN25Rtw1bixW92Ofx/XtcmveoZlOsbDsxJV4sXznT6WrUdd5ZFCOxQYqsNLmGjc0t+nFKvphxJWqWq0v2tsasFiltW7BazFguFuzsHnDv/Q8osophL0WJhia06HrI/tYWd25eB2sx2iIcDGKfzUkPFfqUpeEHP3ibfHaJFIYwCtjc3OUrX/8G480tdKvZ3z9gsEwYpz2CQLEq5pycnxD4MU2rO7VfCSr2UCqiqR1S+kSy6z2XzrF1/RZ961NpyXsffYBpW3779S/zk/c+IC/LDsB6dcn2qI9vGwaxRxJ4hKFHnKTUTYPWFXmR0VqDF/hYHPNFiTMGbWpavSIr3DMH0yTx2d4dEfqOMIjoDQf0hwOKouT8/JQw9Njc3CQIQpwThHGCE4qsqKkbR6s7J8aLyxUbOwPuvPI6QRhS1Ia8qPH8pPNCCBO8MKJxFRZHW1dUVYNFkVc1o9GYumpYzeYI6RH1+hzeuMXW3jal1jy89wFnp0t+/Oe/RLoAZI+GmKoWVCKkXVrq0mDanI/vrdgYhvjqjDgy3Li5ja8CyrLCGIPnBwhPkMR94iQl9DbIFnPqVYHXl1x//Q1efeNNHr7zAe/8+BcUpSUNfAIb0gpBQ4mzmmxlkMIwHARsjHz8EJbFuoXoBN5T7wcA6fDkGjStDabDLSNMh4UZjgYY61gslt061j3zleiClUIogWkMVe3wtaIsLXnesgwa+uPrJJvbFAZ2dndZnj9hdvwx8TAmaM/Y7veYL6ccXfyMyXiPydhndycg9jyyN/dYZEt6qUca16wuBUkQkoQaOxJUedPZsw890kTglEFEkmDYo6o0unIIpbFCEMZ9vKBHbcDze7QWsqqlbGEwUZRa01gotUA3gqqy9AOBWL/6jAPPU+vrtAbFrXEKwpOdi6UDLQytsd07Ku7h9Tdog4SLWcZ0uqLOMwb9AclmwGpW0ZQV+eKKxeUZymnCRKC8NYNCgPQFvt+V1TvECXhreoO1HRbC99YyK3RVWvksefikfv808D511Pn8fr37lU7B86PxX/nSy92JT9n2Jws/vTUAn1QKng4UXOdt9gyH95kJzxcQX/p1CQL8miQhinwWwtEPFXfvHDI+nGCvFrz/Z39Edjnj4Po1irbiwf17iBuHL+zO8zz8KKRsupFGYhSh51gVc7KjU17Ic4TAi/tgJKu8pQ0M3ukpg5GH9GEeQFkJbOEwViIC0fXYpEMqu6ZlWpRwhO4prrMDJFrblYmME3h0vcNWW06Opzx82NHSEiHwtyUxIVXRULY1i+kVpqhRMmT7xiuoV0J+fjUnrypSCT3fw7RtR4VcT0EY8s0/+LeJq5KqrvGaiu04pC+7kfaX7rxKnCS8vvcmP/3h98mKhnyxom0qhtd2yKMAPbsitj5ZZmhbgagttRSECgIFXtCV1ozrXkiec3hKoIV79nA+q7PRXWZr3dpe19E0JQQ+QjRkl49oVUw/Scl66bpqX7IdBIyGW5ycXJHlOTsHtxmMesSTHWI/4tEvf4pZLRHadCI4ptMgsGJ9vbVDixohfVZZTe0u8ZKK6XTJbHRMPw6w1YrVseba4YRYejidsZhPO/VGKah0ix/4WJ2RL5ekqeTi/IxNHGGaYFqB8gTONaANqxxUYAmriEcPHjOfXnLr2jVevfMK+7euc7B3QB71KbXj/8Pan8bYuq37fdBvjPH272yrr1Wr2/0+zT7t7Rv7+jqJIwPGhuAgwQcIEomEEoSQFaEIFAmQkFAQQvmCRKdICZEQihUDNjjYvvfa1/fe05+z+7VXW6v6qtm+/ej48M619t6n2efa+JXWqqpZs2b7zvH8x/P8myCJOa5K7MlThlISRCGxadkZjGiJKZvefCiOY4I4ZFVqfvSTR7QrQ2rnLBcriENuvf0WX/6N3+P0piEbXrO3M+XOG2+R7O7x+OEn3FycE0mJKWuyPKFrNEkQoALV7zSlJQoDBtmAIIhxnaNe9+RcgQDpSPOIriuIQ4nAEYWeUIHRLXGUUhQFddNgXUQgHTvTIaarSLIh2iqS8ZQon1CXFciGIA0I45Dp3g5GW3ynCQYJSvZeI9Wydy38oH1EhWO+npOPBwwnU8SyoO0MuztD8uEIZ8E5BWGIDSOy0Yi2WLBeXrM+r/jOP3wX62OG0wM654imitu37/PowXNmq4oo2qLpKnwn0HODayukLzg/u+atN3cYbyUA5MNtvvK1EWeXS9I4IYlChOkIpGJrusvuziH/6P/zTzg5OadpLW1nCVVAnqZMRyOCVBD4BtdqskSwexgxTAzOu76wONC6N33rcxk2gEBtGPoIHK4fxPfGALSbRFElJeBeEvdeuhYKi5QBGk8gBF3nUMpzfblGN4bW5WxnI7SKePdHD2hWc9AVVasRKuXsakWgIoT2GH3FdDJgcVoyc5ZBljJSDUNpGScJ8aS3t9aVIhtLsg58GXFwNCXPBF1b96TjYMB4b0B1cYxUDtN60nRCZzTEY8JoQF1ayrWhNYJAJnSFpVsK1nMo16AMBLsQJPTW3oLeI8GAs24TlEWvavMGaQSB7HlpWkhsOMCrCas1dLM5TaupiyWDPGMwyjHGUpUFq+tr6tUMXRmEgSsLaichzBPiLMdKQSAc7ewG33YY33dhlRe0rpdIjjeV1G5Gsz2fofevkBu4YDdqCdUvn7/4+AXb9l80uui//6m9/C/hIvyi38jNlt/JXjnzYpKwORV/IbD57OXi53z3y++5P74QJERKMMgiJknIN9/5Ku8LwWI+5+H7HyONoV5eEUcBERqnfuqJKUE0CqgrQdR5Ai1ojcSeF6g98/k2PR4vLHI6oFwuSIQgDSIkkiiURF4jFFhv0EaAlC8NjqRQm9hZQRwHKOkwuuclaOgDqTbtvzCAKBYEoaKsO5wXGCNpPXz48XNO5ituv/UK2TBndn5F5AU704isbRiMB4jf/Aalbpn96F3CVDIYRoS+z5cXQhAJeOftN/ngB9+luVljLi85Vp7VJCcMJbo1vCIFz65O+PDxIy7PL9gbD7j7xl1e+83f55++/4A/+X//XbhqiFWA173kzWx82DsHoeifq6Fn7Sover0vG2zgenLRC+a1Fz2K7qnE/YXOOpxtWM6vyEY7JKOMYDTEIphsbTPd3uOTjx6QDUek+YC6aAmCiO2tQ0a/+y+x9cqrzE+PoVyyODvh5uwUJRXa9pa9bGgCMurwqsbWAaM0o63WLE1LMB4QYZitFqSJ5+yDM5bVivHWBO89cZyQ5TGvvnaPhxa6piTOYwyC47NzvPVIHFkao9uOwSBBBSH1skQaz/nzM147us3f/Nf/dQaTKWVTUzct/+63/jU+GeyDEChn+Pcu/6ckD/6UplgynW7hg5jB9jZvffMbXK1anj57xmw54+T5GbPZDcW8ITAl0vby3ssHD2hXc0bb+5SX11zUS374Z4ooG7KeL1FeYP0m+td6rNaUWCSOqljRaU1ZW0ynEZ7eUMhDkqQ0bUNrHLNFQVl2aO0JlSeKAuI4At+rVdqmQbuSKB7hFJyeX+K8ZWt7nzibcD2rMD7h9v07eH+KEBHpIGNRrtjb36HSHbG2LGYdZ89nfPLgMU53pMOMN955G9M1zC+viPe2uXfvDtc3MwbDMU3bURVLJpOcpjNs39rBtRWdbcEEzG5qFosaKQcsZzOkChlPJojWUS8qbFtTmY4gTEEoZJT1hdqGzJdXPPjknFff3GIyzrlz5zaLak6eRjhjSZOcrixYLRqcjfnxu8947+NL2g68j/AOxqMxq9ZgqxBMzCCCSSp47f42AR3XF0uWZcGq6McI3r1YWHtzIUGvyJLIl2J0GTqU6vehnWk2C/RnNOif6WlbC84bAtW7N2IFXSVYG09Xd8yK5xxfzWmtIwoGZHGMdwFlpYlDhbeSqlwSRD3nodY1xaohkBLdFuxMI4wxGO0J4oC2cyybjkGcofKEw71b3D66C67F2hatG+bLBflwzGjqaYpzsmyKVDmr2QkyStF1zeXzkqIxZJMBgYgZD3a4ePSU5dz23ZZQ4Al7BYf3m13txhBZ8dIOWqrP7NK9wouehFw7xXqxwriAVluMg7v3XiGOQtI0Zba4wTS6J01aRdcKhJM0nQUjibYPCLf3KDtN25RETUfcXjGkJ5C23mMEhJHCBQ6BxCUpyb07GCxmPqe7vCGynqBPBX/Jm3s5nnjBa/jpgvhL+vs/+6ufLshfwGt4wYf4BbfdqzxAqJ6NoH4BBPhlj+iF6gZ+qtPwBccXgoSmKQiMxleW59eXNIMxgyjk9bfuc/LxA0y5QDSCOI3ItiY8F58KS6w10NYk3vdsZ6Cpe9vZZLVi+h//n1CH+xTFmgmOsFzy2qt32dnZ5vyTRzTOMFIxtmvJB6O+fRtZwjSg0R5vFc56RBASSNUH43SWOJagQAX9K2JMT2BJAggiiJOA8XRI2jRs7exyflFydXaN8AJ9s+Tqj3/IcDxAYenwPHt+wtnzU/LxgHUecucbX+P6YYZrF+TNjH/rP/y3adMhb3/z1zh/9ARzfcGv7Oxx+ytfRsYBi9WM9/7pP8Z2DXNr+MlPfshrr74KZc1gZ5vV6SnPTctp9Q9JDu7w5lfe4eThJQ91RP1bf2mjV4b44/cZ/JP/AmM8o2HMeDrquxBNjXrZK+tHDBaPUgHG2M188AXKp5cZGdsTq0yHbwt0FZKPthHpgPH2HteLguVizfX5JVXTEWc5r7/1Jt6AiyVODTCErBZr5rNr4khgAC9Un5lgPTIQGN2B8oQqpK1XDEcjBJr5xXOE1XT1nKurpxzcucXh4S1UFCAAbTSdbfFY3vnG28znC5qmwuOoVzWL6xti7yF1SOmZNUVvdGNuSAWM85yvf+1rfPdHPyYZ5nTFnN2dbdZCsY56Ca+0mgenT5ie37C6viZ6/oSju/s4XVNMb2GJ2B5vESjZF+LOsRpVlKuQ6maNbjW6LOlmmqJbsL97l7fe+RotgnXVMswzfJaj45qmWHJ+s6ApFkjXsLc9xeq2VytYxcnTY3TXgYc4zei0wXpPIELK+oU4nR4IRwHLxYzhMCdLB0RxRKM7hArBOzrTkedDsnxKqwVWg/CK0WhCZ49pm4KdW3vUFdSd4HI2Q3vB2bMVi5uaLMuoVlAXDR/88F20rxHSMk4jlmHEK/fuIZTiJ+++y/bWmGGW8/jJYwIzJg97Z8DHT664vtBsb91htlzRNh1G1+hWkwQj8njIalXhvCaIMrS2LMuWQOa0bQddTNoZwmCId/DhBx9gZMuXX7+NEpK29QyzjHYY8fTxNU/PVzQ6ABn0o0U8i1XDYJjTaIWrE+pVhR8bjk/mBMZwtdB0rgdxzr2wBOrHdC8+R27jgSB937VSkSNJQkajMUabvqOExVle9oRfGvOIzc5W9V9N5zB4TAfaeAJqGt2igggigdP9nDQMYhaLFQf7Y6LEUtZr3nn7Dba3tphfz+jqmnJ9Q6g0UoEIQnRT9VkTcYQIYvZv7RCobR49uaJtW15/8xX2b03onj7EEGPJSUf3iKKcKEmBS1zX4duG2VVH5z0Hd8bUTc3+3i0euFOM7ggigZdQG4cyAhuAsJbQS8JA9bJzZ3nhPyCQCOnxymKEYF3WXKwsXSN60qGXpIMhgoCu8xTFDcuba6p1h3ee7e0JUaToak3bVaA919crFiZkMN2lcw4X5YikJNAWKyVdnBKGCUoIrLKE8ZCt/UNcniFdQ7fhH1G3dIsS1S+Jm47Ry4HCnxsMuJ9zGZv3/9ML/Yvl+Z8RZHx6UwIQzn+OeCkA++dkRHwKCH4Zk+Fnjy8ECW1dkQCT0ZC1sJirC472p/zp1TnOd8RKEGxMXXTdgNaIoCf20ek+6pW+yKlEERjH2jrcasbt/93/gvH9Q549f852GJGOx1RlSTYe8+bX3+HJ0yeUuiF0CqshHY4RKmAwnbAqOqztT7SmaujqutfyW4cWDhUI8kGGEAFtt+pb8oEnCHtpUhCEDAaKm+tL0jRm9/aAgIib8xkYWF+vCVX/6rTKEyAQFeTJgPXjhyQCYgdbR3vYRz/m9f1XqP7xH1CenXATZ6RITn78E7bu32bWLPGDjOMfP6TD065WTK9ypmFAevc2f/bRY2wc8Xtf+Tqjg7tcv/oGk2901MMjvvPf+h+8fC8m/9f/M9M/+v8ipedw74Bv/uXf5Y/+8B8xm12hOoO3FrchCkrVnz6h8ljbd0lfnFrWbpQPAgIFSjiuzk8xxpCMLQsVkeYj5s2asqwxToBu+OiH30OFAXEcI7HML57SLC9xbY0QhjAKEKbnjkgnUEoRhQKBBlvRFppA1EwmY67Wlwjb6/V39raIk5i21bimBu+JopAkSQikRUrY299lNBkTJxlWpvzB3/8HzI+fU9X9x7pzFlQfXe6EY/9oTDIecX51ycPHjynmN4xPz1j8lRVMP/3QPD054/zRY1RruH2Q0TUdOq750Xf/hJ07r7F3eMTu9m3yRDIIA+pdTd1u8d73PkBL8MKyLhpkGDEYj6nbirLVzNc1XkV4FZOMRogwIB4MyCYjXFOxqtbY1pAoy2pZsVoWmM7hrKATBm16a9/aGdraksaSJA7Y3R6Rpr3GXPJCny8wnebNt15H2z77IEkHlLXh6mZFtS6ZXV5wNYjRdYHzCiEd0+0JO3vbJJllPl/x0UcPeotyAa02jEcZl1fPQRhef+s++7u7THd2WZcF+3t7ZGnC/u4Opm25f3TIa6/eo20auqomVjlvvH7EYFxz/YPvU7UlzlqM9zw7O2U4uMV4skfdNkwmO8wWCxyCum0RYYJkStvNWSxqLk8uubqa89qX7jJIQsp1SbFsqOuWppVYl1BXNz1/QPat7c52PV+l9XSlxmmJ9JYqDbiYO2yj++aA6DcQDocQbqNKkBu+1Kd8mxddYu97i/L1suzHYv7FKPnF5ujF3PeFGZHqkysFvXOh6GfkoZJMxjll0RKECbqzVNWaMEpopMP7gOtZSZ5E4CI+ev8J+eCUw8NttnaGrIsztNOIwONVgG41SkU0jSXNEiI54P13H7IqNNv7uxRakBpJlI8J4gBbt3gfkYdjOutZrVt2t8bMby5xeIbjhNE4Y71ecGvnqHdspP9sWQWldtAJYvr1xhpBoy1S9YTxUCl6cBWA0nShQwNV5XCtwGmHcZ4gCtiaTpDAuihoyoJqXlAXHSKQlIknzCTxQBHMAlzTUq+WTEZbjIdDnLUE268Rha/h64bpzi5iNCQfjLBVjetaGi9ZzNZcPHhEu7gkzfvcn+nBlHnxGOl6TpPbkFRfyCW/sIx+pi7/DCHy5S8+/flzG/ZfUNO/0BFx859gM97Z/Ozh51plv7yrDaH8Z2/tn41q+cU+CbY3UmpDyeLmhk4klDu3KCcT9KFDzK6RusVaS/XDH3P3v/yXSPOU2jVQlbTrjtZ4Iix1bYmjCGk0QaiY65ru9Ix7+wesZ3PuHB4ho4jCQ2Et3/z132B2cUlqPYXVzBZXVOuCbrnCOMVovENdd5iqIUxiTG0IZICxGhnQx6W6ftyAgMF4SGcMddtwdnqz8fT3YCxZPqDVIJRAbLSETkqcMSgU6TDtLVvLmnJdsFi3bOWKelFxMl9QrRXqSPDk2QnTwZCzssaVBQfvTljQUEYBF9cL7PUVt27tMauXCGPJ4oB4NOIgznlne4/1IOfh2TG3xwfM797hOz/15nr6E6KYLwmzlN/6vd/lk8cPWJ2ds1oVCAKKVYE1bX9FK1D9yLV/HTwIJ/pEQDzaarRdEQaS64sTbiURJ49uqDrb8zeEwllHUWzMYaSgK5s+9Mr2YTdKgg8AZUliQagERnukNEQbx8xOF1gPtSiIw4bt7ZgsnSCFxdKxXC0QShJFMbptsM6iTO95MRr3w0/daZS05NOE3/itX+eP/0FNOZv1DHQUwvUjqFYJRru7LOuyv80kZ3i0Da63uX5xSCn5jd/6fU6Xl5hyTpLnaJ1webOkc55vfvtXcThOnj5jVa64Or8gSXJEIIhGKTsHe4SBIk5iRqMpTkScn12yWK+pO4uMUmScM7cO5WEyGSMddK0lHSRUboGxJdpDliV411G1hq5r+gKz0Wz1C4PsDbECz872FlHSE7jiOEYay727d3u3SdF3dBbLJUIlGNNxenLMclGwNR2ilOTo6C5xkhCEHqUcu1v7nD2/5PDODkkyxM08YdahnSaQnldfucu3vvF18ukEGSVESUDTafJBjuk66qrglft3iATcLG64OD1lMnkTJ2PygeArX/4qH3/0McZohJLE+ZjFsqAoekllXdfg+xGhQPQKHZnS2RVPHj9HF+cEImBvPMU0jvWiQqkU5xuubpas6wSlYgZ5AlLRNh2xUuiuxnctwvUx0g5Hq2PEKKOrbxDebnZo9uVW7dN92qf8gjCUhCrouyEd6MbiXLUx6KFn87+QO21GD4JN7o305IOMpql6h0z6Vm9nBMakzJeO84dzVBL0mxhqOm2JY8Xeds749g6TcYz3mmEecXL8FHG4ixIe3RnqxmJsyWQ4pix6TwutAy7P15w8uUYLyWT/ABFlLIqWk+NzXjnY5vpiBirg/GSOV4IgTMiHI4rzc9IxjLdS6qb3winWNVWtgV7W7pXH4OmsJI1C8JrO9t4dUkAQeMKoR0/eGFoJWiUEyTZ5EBCnBt01tFrTaYczLat5Q1GUOONwXb9uITy601jfW2KTxXhnqaqK4tlTXJRSWU0mRgxu32Z0NKRuakypUcrTNKBFStu2PH/2nPXpKaKrECJndLhNaQ1OKDY01Zc0rs+aRf00UhAv/9t881my4RcU6z/fvl187nr+5yGLz9gsvgCnvXkdL8+9n/qLP989/xILxl8KEkQYkh8dEKwL/sm/8W/z6Pf/BsZavHNs/Tv/Bvyd/4wQkFojfvhjCumplSP1gkwGeAxaOmIHq9bROcGgNsSBp9Ul57XF6I6PHj9m7/CAwe4eO0HM/s4es9mS+WJGNBwQJUP2X9/i9OIU1zpmN3Oc7wtLpKD1HbrWeASddqxWJdr0/gE4wWJV47xDhgHOQV0YQimwlWW5WNAJhTO9SZJXDu09ygtS7XHrhk45urZlK0/ZGkTE0yGHB3d54+u/yt70gI9OLshEyJdfe5PKWd69ueTJx6eIrmRycIvaWOqmZnR1iY8cRV1xJwi5e2sfh+Hp8orjTz5El2vq8xsufA6/++l74YBWegKgqVoePnqMVI7Du7e5e3hIXbcUTUfb1BTLOW3VYFtD12jKsoC2BaeIo4Su6zYKkD5WVyqBs5qr02PS4YTV1SUITxiE/ajCOaIgQAWSMJA0bUOoIM4ixGYe2buvOUToCcPePEt6j/SQhGxmlx11OaNpBM4PN17rgjDOUD4kDEOCMMDanufhhaFYr3vTHifpas3F1TlKSQ5v73LmWqpVgTcORS9Bi9OQdJjzgx9+n29/+1e4d+9VvvfRI+qy3/19/sPhObp1l8V5yGJ9jZUeZxXVuuIH3/0OF7MKF8UMJiO+8s6v8Nobb/Hk6pSdo9dwxrKzPUE4ePDhY6qixrQNIRDFCU6GGOsp65YoSVjNV1hrCLxiVZTcXM1xdonRBhUG5IOQtimwtUUogdzIWcM4QCqPcxYpPU1T4zft7zDQJHGGNoaubdHW4qXq3w+ncb4nfwolKOuW7d1DtvcO6LwlyxRZGnB1MePhJw8h8Lz+xpfYO9hnvLPHR+/+kOFowBuvv8bOzg5aCOargsNbt1guF2RJxtX5KXvbW1xeXPL88ROKYgE+Q7ct2Tgkiz170212fvXXadoSJz0yHvKT94/xXlAWBatijrOOQMUIJ1EqRCiNsAHOetIoJpABWZzw/NkFHz94TD7ZYllKrudLOuOYbu0ynU558vSYOM4ZDQYUywWrxbxvoynTExKtwnb9ecrGvfLFILq3+hV45Xv1ED0I6El4G4Cu++vgxWc6EGw6Cp8ChR7lQTKI+fZvf5Mffvf7vU+AjGhqizGSR09LLq4tRTtA1pDFjhiHtZJy2VEvZ7RlyZe+dMTe3har5SV0lvOTc3b3tgjDlKJscETIZIDvSrSThCLm5GzWK1kwnJ9fc+/1Nyirmq6xFKua64sZo60JXWOZ7u4wyCKazjJfr4gyQZyFeCc42LvN8dNziqKj7foAK7dh9znjCENPHAtkKEkSGAwUShicc4RRiPcBSg7ZOfo6X/ry79CVKx6890dcnD7BlRoVhtTliqpq8dZhWotpAS/xxtMUhijrVV3WGwZJSGQtxaKgnS9ReYpe1pzoMxYHHZiW7SAAuyAKI4pGszo9pr08ozUlYSKpTYdb1xRFwUA7opfTBf9ynf10geDFL3/O9MB//jr8+UDCn5cH8Dnioe+5DC+68i/WzReeEZ8+kBePaXPtXzY5+RfBSegc3M4TVARxqxkcHtGln9oyizBEbUJAnPB03mI3Xt8oiFNFqBStbkmkI94ACGOg6OglhrYhTxQ1Bn1zQ3L3NkY7nj15iu4sZbGmWd4wGGREeYa1iq6qSJNe3+69xWqLNn37DdsbnTStwxk2bl19wqDHIzpHGEAQgBUeIwHXk1g67+k8hKI3BpFC4Oifl9MebyVXdAwSQRR5huOUMMrpXEgmA/Zu3eL5+QXD6YTtgwOqesDlJw948vAZXRjiHFzXDeXpFeFoxPPTC7YGI770G7/Jn/7kPc4ePcZ1HcP9I4qdV3/mrJFWYpSnkZCEETeLK/ZHA8LBgDwfshv10cShCvEOjDF0nWY2n1NVFcIrhoMR2hg8jsW6oC4byusr6vUCLwWtbdk/3ELFIWmSIoVASYlSkul0ws7REZ88fswgTZDespzfsJzPkK4DU/Ei50FJidUG4T0aegMsKUA4VBwTBAEqjHtTFQdxnCCEoCgr0izvC0cQIoXCO8d6OSPNMkLZEwG3dieMtkdURbmxyO2Zy0oILq9mvPXqG0wGA7RrmV+f8+zJM8zzp+xuH/TtYGt4/sEPcZ+838vCtCHJB9iuQ9CnWX784CGt82xPRuymQ4ZvvcPR9hFbw23Oz09QXvDx+x9wfnyKEiFt26GimDhX+MD1ngtKkgz6Lla3LumaGtM1SCXwJkIIQZxFdI0my0OwDrchrAapIkojBAarLfPFGhka9na3iIMYhyTNc5IsxwpoFgvatqNp2034lmU4ClHBNnk+JggDDnaH6LYmz0K2p1N+9MMPCIMBYZYQpUMMgiyb8pr6FuXsmtKENI0hzgNcV9EUC1xXYZqSremI0WhAXVVs7ezTtQ2dEVS6YXVzRWdjpJXgIQ1CwkhApLh7e4difsW6WeBUhOjnYTgfoITCao0MJFv727zz2pdAGxAtT5+dU647zi6OUfkuQZhiPazWN3SmIQhBdw2rpSaQPQgUIkD4GBVKUB7tupc+J97z0l4dt6Fzud7X33lPkARESYw1fcEVeJTYEIBEX076RqUkFJ8CBBco0mnOcBwiRcf+/gFPHt8wX1paG9G5PhDHSUecQRJJdF2z7jwyjvE+xnYd59ca/+4lxe0VWVYRBQE+yajibeJsxHAqSIIQYyq0vgTXoSvD4nq+GW0EROmAqi5JY832NMFhCYKY54/OcdZyfnbJweGEva0M7Tvi4ZAsH7I93EZ0igcfHNO0rvcIqTxK97b6tvPopkMKQZR6Du5HODaBUkFGm28x2HmdL7/5G2xPXiHykkVZ4ktDdVMhYyBTBGvPemGJZe+KK1QI0vWvq5BUVZ+LobBUBsJQEcWOqppzdP82UiWsiob1TQGmJo4tUlrCIGCQTNDSQRyRRbtgWpSzqMagy5amsyQKwk1hfUHp+5na+Vki40+RCwWfwQnip/7on230/3PvswexAuElXljERpot6HlmrpNIL15KOBEbm+wXCPgLOhwvn9MvOb4QJAyd5+DwACsFg9sH8FO5Dc46AqlwuF5LTI9yQgFKeiya8XCENgG6qlBKMlAK66GqOqz1BM4TxRlF1UDrmY5HfOe7P+Tm7Ib9e29QFhXKNtRVQdW2xCpkWdd0RUEYhiglcX4zV3IOfD9G6D0EehtUISS9CMa+NP3wgAwkQRrTVR3C9TG3rbV41xc0JzwqS4idJd/ZIRqNuTg5JVAWZyXzdUNTzlhV1+zsjJgXNaZpEdkQ40JaoyAaYeslqtTkXtAqCBwEraFUjtXJc7qfvMvNvMC2La7tqK6vicXn3z4j+05Ciscby+ryiiCCs+cnxDtTAhUwGOVkaUpRrJGIvkUfKgZZyDCf4p2g6wxhLNHWsbU3YTrdYnlxgdUtcd7LIMfjCUESY62laxq6rkMqgfWOUjds70xRQpAlEdkgYTAc0JRrhNO0TQNeY0yHkTVCeJTfdKWERIQRk51D0mzM/OaKWNInQyIpuw4VBjjrSJIcrTXGGKzR5FlKU5c0TUeSZagoJAhDhoNBPxJrGxCCNEnwdcvRrSOkkpyenLA/HmN2thn9B/8mf+Nv/Fe5ublkvZxz9uhDOh9QlTVl0TKfnbC/O8Z1Hd/5zrtY6wikJBSSyXSbq/mK8/mSq9kVlxcnZGnMYjanqSqyNCdNE6qmw64LgiQjihOMNZw/edhLYqVCNw3lak4ShmA9Xatxvo83fnFeOt8vmK62SGGQwhIqiXGWxbIky1K6riXPM7bENlmeMJxsEccxbduxWKy4vLxBCUUYSMbjlPl8hnYNcewZZgnWaFarBe+99y6dFkyDPcIgYmtrxKJ2jHe2e2Klh/W6IowHJHHEsyePgX5EcniwjzGara0p503X7/icxTmDU56qqhmmY+qqQmCJgohIChIFulrjdLOxNZZY24IPsc4RBgk42NubcufVXdpVw8cfP+TJk3OM9qgoxTqFcZYojrDWgbcYY5BSUjVVPxeXAuM0zlmEdVjlSZOcuqcsAL1jYs872IwD/KdBRipQxFnaRwuHAeWiwOhe9vtZhrjFYwKBDxRhGvP2V9/krS+/ydXpKQ8fHvP8eMZspulsihExxkusaRGiHzl6BF5GJMMx0XDAcDDF6ZKmOIMgZ1HUbO3uksWKZLqNyEaoLMd6uLi5obhZYztLEkpGYUi8tcPKrJiOxky3JrRtSYQhjwN0bREu5uKkIYpBBB7dXVHMYWskibOsxzooPnlwyvVFjbESL3v5hzM9oOqEx0jf29N7j249TWCJhMCFgkGyxcErv8b23tvYoqYozrg+eY/17Bk+AOEUrgETZ9SiIVIBRjiG47hfszd5McJubrvzVMYRRDCchIwyQTU/Jcy3SbMJ+XQXbI2eP+dmfsPWaIS3krKrme4fEEjJ2eOHCAc3p5eo1pD0IqFPC6Xwv7Bq+p/6+suPnz/7//k8gc/f8Itxxwv82hs89JwZ6z+VRPbXc3jkZszlP9eBEC/mI/9/jUF+CUjY3x5Tec0kGTPYO6Asq5+6E9EbPLzwMBcbN6ieQ4S3/QIvgE4LbKMJQkmgJJECLz0BEu3AI2mN4+mjJ8yur7BFTdA5jg6PuJldIYTh/OySrulIQoEIAozWdI3beIkL4jBGG/2pGyG97vkF60jSmw5JKfDeoY2jK1tCIQlCRTJIsasCry3SOaI8ZryzxTgf8s3f+z3IB/wX//n/g+XJY2ozRMuclREE0ynbd++wdecWddch05zD6YSua2nnc5zWnD5+yIMffRdfr2jqhoMsJRGCtRQ8evgYj8KWBRGCzjjsd/8xB/+H/xVKKWznsN//Lkp6Ig/OGd57910me1N2tyaMwj2GkwleCK5vZlTLRa8l95BmGd5qoiQlzDKoO2Qc03QdGM3pJx9SzBe8/eUvIeKUZdUQRRmB3Ozqw4AsUshAYbynWBeMs2k/DjCWQT4ijhLW65yd7Z0eFAjLzc0lZ2fPaeqKxBuSjcLFhgmHr30ZrS2t7nBNhZQBKohJgpgwitC6o1iXGKPJ8xS1CdGKwmjjh18xVCOc7226TdeRxQEoKLqGN++/xsPHT7BY3v3wI0IVYrxnbzLl+//kj1heXTOOQ5rWMV90XF03BIHCGceTJ3MiJQnCGOcFaarY3dnl5PKGp9cNZ6dnBKFiMh5wfnxMsVwRSNWf+1IwGuY0jca2DV4IYiUIY0WDQhuLdS1xpABH3bQkabpZBASWrpeRiRctXehqw2gUkg0kcSKp6pogipCyt/cdDQdkSULXVASBYrnsaGrDelXjPQxHQxbLgvFWzr37t1FhnwGRphmn51dUZQUyZDXvmeV1tcLGeW/J21RMR0PWRUU+ipFIdNsDwCyJKNdFD1i8IwgER0e3mK9arpYCawyL+RLdwN7eAYvZFVXZgJAMs5jRaMhq3eJE0H8+rUEKj/cB1gZoDSfPrvnW1/foXMV4tEUYJbS6xlhPREgQx8znayIRYFrTp7NWDfv7+1RVidMdQhqkkwhpMV0HpH3L1n2Gzf6yU9uvF1JCHAeApWoLgigmHSckWczyatFL9LxAij5gSAAqTXjnt38FmQWkUcjN1RU/+N5HnJwUeBtiXYYlxCNxrtfeeefptAcRMN7Zo6w6lkVHPowZToZ0bc3NokZbz7hQGJkgbEriEjABMpIc3X+V4NW3uTw7pi0XhHHI24evkD87Y3s6YbG6Jg5Tljc3aAHrec0nH1/2a27nUQ6CUFCsNbFUhLEjHElm82uePjlHa4mh52uBxxmJ86JPUgz6nS2qz25oJYhQ0mlLe37DraNLChlRL1c8efguy9kxZ4sVpQZTeaYHdwi3ct45ukd1vUSHIbdeOSKNQxaXl8wuLlndLCjaAudcn98QwHiQsTeM0LJCu5Qw2WVVFSjhCKMElWbMigJDS2UF6XBDSm4sxWKOrSyDQBClIULYz3ndfGHx/GwF/mwrX3zuop83ifjc8QuBwmfu4iXPQdDnbEjA9ymXveimnzuoqNe8e9PjCDZdspejtH8BxxeChNHRNpGzTGSAk4qf2tzivaczfUvZC/FSrud9r+f23mGNIUoSrFBo0wfMSFz/pJHEgwFOKPb2D1jNFjz4s+/juo4sznn84CMMjniQ0NQltmlxrUZbwWA4wGhDEPbF8MVM0BiHNX00aBAo4jig63p50Yt5jnMepVRvgCJkH5SjO7yzIH2vhQ4kURIgvKeVgj/4B/+I6dYuR3fvkOSC7b1dTDokT4eMJ1OePnnM9vaIbGvC+NYhKgyxTYuWgsl4wv233yR//YjH//AfEFRr8jgmHwxIsgHPL+bMl0viJMTHIdpa9Lvf4ehH/xSpAupOUK07AiSt8ohhwnBniop74588THGdIR4NGQyGCGMQmzjnddWgopg0mxANRqR7GUIFzBdzHr3/LtePnrGaL7Ei5Bu/+dvc3n+Fcl2wujqnq9fEQZ/mJsOwj5ylNyAx1qK1wXvI8wEGyKcjsiShXK4ZjSWvvPIVnh0fI0OB1RWma7BOcvzoGfVqRpJFIBQ+DPBhhPceLSTpcESAxGgNOJy3aGN7zkIUIZTCdB1BHJMlCSYIsF2NdxajLU9OTmnKGhEoRBAxX8wZ7+6hxtusWsej65bV9RlJpNCNwVlHFEiUDPs4aSto1zVK9CE3jx8e8+R8TTY9oCkrimLBrYNdnNFYC3GU0mhDZxsG2RClApq6ozUlURSQRJLJ1gQZSITcp9Oa1WqNXjcIpWjamqZuCIKOJBM0os9YwHqiQDAeJ8S5YzTJuRXtsTUdMczTPtq4belubnBCkGYj2tZxcTXHOknbdGSDjP39XcbTLV559TZlueTk4oI0HvDeex9hrO3TWo3i9Pgp060ps/qE85sFB7sHpN7i05C6TgkCRaAkzvYMdiUl85sbVutVr46JI4xtWS5XOBEyGY8xWrBYrGkbiwwcJtQEUYR2EpVOCVQCTmPqdb+oKOhMQRQMePbE8fFHSyYTy7pZY7wmTmM6F9N0np6hoxiNp1jt2BtOOLu8JE6zftzS1HjX9UFE3hKFAqu7F01lXpLFfqpIhEowGiTUuiXPc7LJmDCOacoSZzTzy2VvasNmLBkq7rzxCjqAKIlotOeD773H6emauhsACqt935FQFmu7XhEUBCjZ5yRUtaFuDGkW9uD9+IJBGjJIUtr2DC0TdDpi3QluFteUxQptG1QcMBiOeecrX+ajywtWl1ecGYsUkgeXZ9y+e0hdrDl7fsLrt25RrlqK0hCPErJYsV6VtI1HAXUtmbheVryuK2rdQtCTl3EbQ6KNB7xQfTEKIoVVrucsBJKm64OjqosrvvMHf5tRvk0QZFR1zScPn/TyaOexccLO9m3Oz885iHOYTHntlbeZFxXChQz3R0TDI9LtBdF8TnNzRbVeo03F1bxAhYa9w210V1CXc0b79+m6Fqxisr0DuuX4/Jo4G9NZR13XiE0ongKCjeOT83ZjtPQ5CsJnalz/9aeFCy+Ovvb8bO30nk/bVS+v/LNV+2duS3z6j824W0qBV2DNJmt047QrBBsCfm9o5z8DVvxnH/zPPIOff/+/6PhCkDDdGqDyjPZmSV23qNkVw+sz2qbDWgtFsUHifQHu54q8nOuEUUBnDOv5kkb3KD2Mgs2OAaI0xQcS0/Uz4S7PKC8uiZxn7RqkqRChYn2xxDtHKBUKgdWedVGzc7DHslhTFOs+Htr0L6gT9KjLbl4uQW8+sXllvfPYjZbXdpY4VUSJIspihApZXa1wSpANc1559RWuOk11syRLQ37zX/5L+DygKxosigbP9cUZxjsunp9wGEfsBwpvNLNnz/B1xfmDB8yPT9i/vc/X/8pf5Qfvfo+h7cjGQ5aVIVg0jLcT7r35Knu3DjEOwkFOaCwijCid4u/93/4O1fUl2XjI27/5q5R1RYzg5uqC6+s5W4d7NK1mOBwSKUldVTTGE2UxUZzhZErnY3SlERhG+YSdvUMm+QAv4N7bXyKabmNFxGTngHw64Ob0GWkAgfA0uoPOEKmQQZ4zm82o65owUKyWM1TQM8ovZzNuzq7QrUW0ir3JEYv1ktF4wPXskuFowvXsIfP5Na/vvclosos1jjCMMEbT6bb3wo+SnnSKRToJ9GZNznuiMO4Jl7I3dQnikCiJ0MaQpDnzVUW5boiylCAbk8mA4c4hg51b+LLj4M0QNbrAL2eU5SXKeYw2GHqkHkQSS2/xXZaWtimgsFzeFOi2Y3d3i7PTU4SEwWjEcHuP2WKGcZ7WCqxXEKUEcUxnNFobnHIEvo+dHk+3GY2nXD4/Y70uGI2nKFX0xct6tO6oigKnDQd7E0bjmOl2zmCUMxyOsEYTh2HPW4hivAfddljXgIjIh1vczJ7hrGE8mbC1Ne35O9YSBwmhTHnv3Uc4FwMR4Nnf2yVOApTw2KrmYGuL1XzG7OQ5dw+3uXW0xXpZUpclk+mEPM2YXV/RdR3OO4bDEQKwdk3baupmzTCP0dYSRwOkCCmLFdZ0dDisExDmWCJwCit63+MojBC+QBNyfhPx//x7D/hrf+1NOt1w9/4+VelYVQFPzsqeJWAFdd3SaceyvGAwnDCZbNO1GqMd1oEUPRlRKkfbNkjnXnYThfhMO3ajWAhj1bu3Ksnyek5VtWTjIV1X0+mWKFaYrg9W8xJkFCCBbrGimq948tEx66sSo1McUd9xFRvnHmfAG5SCQAq8tVR1QYIkUAHCGq7PTvqC6y1BHBFFIeDouoa6bKhXFYvrK7yuiQLJIrhgcXyC1S3VatkXwUAS5Qnr2YKFKdmebhGGCdezE0QI+4djlINiVWKso7OCfDxkujsmy8dcXVVMdjIsDXrtcRuyZhD0/W4RC8I8Zrg1wvmWxlX4WmClJAlDkjwBJbheF4zGGUYGpGmCKRqcUGy/8gZvvPM1Vo3nptCEw4xPHjxkPNrm+mpGFHguLk44unvEvVePcLcPMMZRFysWF484vbrGCkU0GuPFksBp8tGQ1pV4U5BEEW+8/gY6SGksXKtzissThpOU2hYI6XHC4l7EWW8q5mc7Az89AuhLnHhZU174afyi6vsLqA2bHz7fTXgxYoBPAYKXG9+bTUE1/kWIlgfRd9CDF3yezxIa8Z8DPb/o+BcybgjToN9Rj8d88u4H3Pvjv8U0VNzcFCxWDaYoP311++eB9wIpBa02CBX1aV5xhA/Bti1IUCpAG0ujHcq2eO9ZLeYMpjsEKkSbDqrevGM6GKDKlqqsMdZghSBA4FrD9WJFMkhJhCNUgmq1JpQgTM8GfRHd+gJ1vWwLbaKjve87CUoJpPIgexMboSBPQ0bTCeF4yGGc8lf/G/8au7cOqHXHotNsbd9FJTkuDUjPn2Nv3+HivfdoDXz3Bz/h6viYyw8/YiuNSYc5sTY8qRaE5i5vfeXLdJfn3H/9Nb7/5JSv7t7l9tEd0klOq7s+HjtUGK97Qp0N+Nq3vszHP6j43d/+LV77td8kShKK+YInx09ZX14wjGNuLs54uFywPZ2wu3+IlBFBNqKZFzx79Izzy0uObt2iWa+pVwuc00z3ttk7PKCqatZ+Rjqccnl2zlD25lSurAhF30EYxBmEEU2rCcOIwWCANR3OWoRz+EqzPLtmdX7F1nSbxcUZtmvxoWJVVqzLEm0SXKOglXSlJt5OKOuSuioII8XRzg6L5ZKq07TGMMgzvLdUVYEUkjgMCZRCovukw8GAUne9DXgQ8urbX+bddz9kWT7n3t3X6KxhPl8y2dqlKTtOnz1lezJm/6uvcfVIUa3mPRowDq03yXHCIRRoDWXlySJJEsJ8dk2UxYwHGU3X+8V31tMJRZSP8dYRxxnGCcaTKT6KWMwWvf+D6sdwXdtxsb5ACkFdN73r4mxGmiTUTe+o12nd7yACSDPF1taYe/fuEYQC51viKCNJMqSKMFb0KoryhvV6RZCMSPIR9157ne3pGCUNSZwSDyPKZcGTJ884fnKJ8zFFqxkMt5DCkqQJg0EvMzNlRZ6NmDXtS7MuieP09BgpFVYbnh8f45yhrmpkIOmEpG4thRMEgylnT09ZBg1JNiTLJqRpzrIquLmZkY4H3L1zB3desVi1vZdHL+LsZ94moA08ghSzavjRT054+07KwZ7kelZyOVvTdZbRZEwaaObLRZ+qKQO2tndQKmRnawdvLHVbUq5viKQnCgzeadTLkU6/Rnx2QQ0iyXCc9twiC751NLpmvayQsScJYybTMbozFGWFDAMOv/IlhjtTxnHCo4+eMLuuqbsMawMQBi8kDot3BrxGCkcgJBJH12lMa6ic487de8RRwPnJNSpSdLqhMB3jSCBtx+3RhOt5zbJrUFFE01bYqkFrx/JmM/bCg3OEgcP5jhkzBgPJ6HCb5apgXbeAYn5Rsjcd4TQEiSDJI4g9z89OOH0+pyoNB0e7tPqcttR0nYDAEiaCIBU4BekkpnId+SAlsgFRECKTFBkKbh/tQFvy0cNzwlzROQgGEyQFtUwZTqY8/8lPmDeGvTtvcrQz5PTDn3BddkjjieIQgeT48WOSPGHn6Ii9e/c43L/F4uIpj977HrPrM/KiZhg3LC/PUXFKTEMkOoQI8NZRdzU2jJGhYvdwh5tnjyD0vR2zkpvC+3mQ8FmM8Bn8+JnfvFAVfE7z8PlDvKBB/vMdPTfJ417wZIXE02eMSNUnliJ6Xyin3SatdMOT+Rc0ZnhxfHFUtOw1wqvUM59klDc3jMOU3dt7XN0seNwUdKInwSm7uTH1AtH0Ri+6M73JRhxhowBEv7jKMMZsHKS8c9RVSVNrcO4lsrPGU65qsAJhJV5tDJGMxVsIwpA7b95ntbji5uySVAqEDNHW4O0LeAgv3kwJxEmEw9Noi9Z9S76oW7YSSOMIkQ+pF+dEqmcgD3bGvPPrvwHjLa6RWBHRBgHCCQYioG4NZjBCrGu+9Zu/zRUdGY7B4QGT4Yjr58/IJmNiqWhCgY4ybKdguMOlgbtvfglnoG1aipt5H45UVL25Syj6ebwGZRsmqUI0S5ZnT4jzEUXVcef+K/i79yAOGB7cxbUtpq2xXrBcrVG6pJwtODk+4er8lMsnj+iqArQmTEIWi23qsub26yHVbM1p85RQBYg859Enz5C6QXnDZDRi/zBGKU/XtQg8WZwSpwNmV1ecnZzx/ePvodsW4TRnz58TRhFJmjIY5MR5xO7tI2oN66Zg3mjso6cEKub0asaz3ftUv/Kvsr01IclSbj1/wBsPvkuBJR+O++5PU6OMwVhwQcL+0evkk21MEBCHMePhiPHuDg/OCyatoK4MRsDuwW3KxZK2qrF1TR30nACtYpKtXURV0pYlQSzRtSYMAqzoc9dabcAJWtuxszNk/+iQqq6Z7O4hgoSi7tAmxgUJre1YrzRxnNCsalqzRHpQXtJpT1lUrOdXSDROtxveA4RBjPcSGUYIJQg8vf7eWbLxFpPtPQaDAUkS0DRrvLMs5jOMEzSd4Op6TrGcs7V7i5CGq6trpIDbh7tsTXZxuuP05IST43Pef+8hQZSA6giTlMEw5+79A/AdRjfotmOUD7g6OaMqKgaDhJ3dPdZlwWI2I08zjpezXuKX5Tih6JqGH//63+Anv//f3lhQQ/i//Q9J/qP/lOnYcu8uJHEIoxFtvSYNI6a7uxTlFVWpqbxABQFREOGtx/gQryTeV7T1mu//aEbobvPWayPS1LBanOPaiKuLEwaDEflgTGcFoQpx1mG1ZjjISaLb3MxuaOo1UjRkmSAJBUkUkKQBgzyj057TqyVNYwmcwHlY1R1OW2zreqBg3YuVGofHhBbtNKPtMQdHtwknE44fP+ZZabl8tsDUHqzAe4mTL7SWtv9Me48SffkwuuvlxWHQk6gFRGHC9u4OeRpz8nyNFxpHgBIhi+sVZaNJsrQ3vWpD2rZFerDe98x/Keg2fBhroSxK9na30V1HVWuMgSiIqJYdperACkwrKFaGC1UxyATLmxmBVEy2J5RFD1hFAkmuGA4EcSpovWB7f4/dV17jZnbD+ccfUYiWr71+jywKOT89oy5LprtHtDKm0ZaKAXv37pJEKbOiY5KPOPzKXbTMeHDyHKsVbavxbcdqfsM3v/kOH3/4E5yGcrFAbo9ZnBVUVc2Xv/4rdE1NOT9ntbqhK68xTd/BaNqyB1GVoVUJa7PCdjVxrDi8NWV9s6ItO0prcaIPpZJCbJQB4lPFi+83DPCC0+j7KrLhr7zks7yoMv6z1eYzxfolf+EX8xA+vRGB9wqHwCnT11DdS3MdvZNwJAWuE0QEONc73PZUWv+5G/xFnYKfxhC/TAn5xQFP2xNMlhHMS/atoNneQijFxfyKMA356re+zMd3v8xl2RIYjzOG5E/+AMoSEGht8UDXaEzXmyhZ+pAi07VEcQbSEYchdduhVK9QeGEh7J2gLDuk7yNHlRJkwxTdNSgkCMv8+hKUJx6PMRYWVUvj+mljJHzveU2f9+69JY6jPsjINgglaBuHcB4L6EIDDcPtLbK9A+7+6re4882v8Xg+J2k9ZrjN6fWcqFixd/8eulMU1zPmrkUKT3N+xq37d/E4GI0YvPEao1CyuL4hGW8huwajYvL9I4I0ZLFeYpc9KScIQ6IwpG7bXoEhJW1d94uehaauKMs1H3/8Lvv1moM7rxIPt1heX0EYszO8RS1CvNJkg226ck17NUevSpbzOSJU3Lp1QDG/pnQt+c6UOEu4e/8eRoQ8efocoYLeO+DoAA0cvvo6oZSs5jMO7x7inCaOQ26OF5ydnBDJkMXljMvnJz2fQ4CQ/U6m7Sy+7GBWEgTXDMYDsuEW8/WKg50xkg6pW+q6RgrF8ku/wrP/7v+Eh5tz7xt/7z/i9Z/8Ed/+tW9xsa4IwoTF2QnSOZLJNl/51d/lS1/7NbRXlNpSrlf4ukFLeOs3f4cn773H9cNHxGnMdG+fVjvWjeH+l7+BiiMabZiOwQ2mBK5l9vwZF89PSadTXCiRuiVSDoUkEgZJx2CSM+8MKh1woxWSCKKcojSU5bK3Ss7HSNFL8YRp8c7QGEsYxnihCOME5cC4jjBUxEmGc/2uYbq9RRgGSKmQKmAynZJGATbwLIqCtJMY3Z9rbacxVnB6NmM2XzEZp0y3xjS6Dz/b3d5GWMPzp885Oz3h5uaG2VVJWRhkVCEjwdHumP1b28RZgLce4R0aTd20rFZrRqMp+SDj4mJO27YUlWE2P0dJj8OxtRugXcDV5SnnjWW1d/fl2jEZj8Fb1usVbbMmCiRt29C2mq6pCZqyz1lxFhGGOGfQzuCdQyYpIgrw5QxJB+GIT563jAcNrWlxXtA1LUa2WBezvXVIUXRsjSd9RrJ06Kaht0YSSNl3C6Og32FLBcJvNgkqZro7Yr0y2EZz/8tvcvjWKyxv5jz6yftUV3O8sf0S3Aq07aicJkgiGt1wcXWOuJmhlKBqPevK0zoQAXgLMgh7CZ9zm3RChxBqkz9jEEGvafMe1qs1xkGyMSmKgwDrGoIgxHhFaRS17jDC0OmOPM8ZZxldVbFaF1jbgZA9jyhUqFARhI62LSkridaCQEkO93Y4eX5B1eh+DOw8FoExHc1AIrzg3t19ojBAhZ6d2xnRICGKBIHvegKoCGiqmqvnJ0SBIlKKIJLcLG94WrS8eudt3tq+xfHVjEGUcm84oagbiEKuFwsm0wEqn9I4gXEOH2YYldHMLwmM4+r6lDt3J6xWC1ypiZXF3JwglWO1alkvFmRZTigjJqMJ2jY9sHSGJIrp2oZ0kiNFSOssLoDQOeIs5M7ha5yfXHN6fIFEEAa9dDoUEqdN71zbo/RPC+nLyt//4F/kVfD5zsPP5S686GD/gvmD/8wfetmfI05CMhYY5+nWHhFKrLMEsaTr+twM4czLlN+e8dIDlT5y7DMP5qce1MuLv4BA+dnjC0HCQRRzvCpojUbY3npXhgFv3blNnuW0KuGP/2f/a9aH/eIgqoqDv/B15KNPsMbhrO/14JsxhHX9DFB3liRJ0LrDC8/2wTZB1TKbrXDaksVpH15iDc57vLcoKQmTkDhVTMcjOhXQlg3ls1Ps1hAzHDI53OHWYMTzR+dcnV/iNpKRPrClf0uXqwovehvRXumkkNZTWI9ftby1d4ff+7f++4hbd6i15er0hO1kC7xi3mqcM5RnFyy9oBkNUVlG2GiCLCEYjImSAbtJSLta8fzykurmmukgZ3d/i3iQMZyOCOMY5yzT0Yhlc4Olj6k1pn++aZ5TVSWhCmi6vpOSp+nG+a3l+uKMpjW89vZXGUx3MErQrlcYL/pdu/Ro3TDKY0qviXbH3D7YYnF1yXAYsb31VbyQLBdzxuMhIkzYEiHnl5ckUcji5pLJ1j4hUK3XDPOMJw8f9YQr5zGdpmstP3r3faRxxJuz0jh6pvBGgvqSMa6g1SXf+6ffJxukfO3bX+fw8ACXKJ6enGJLTRannzv3LJ7WOnIRkgUhD5YLAg9CKb7ylXdIR0N+9MPv47Wn7TqeXZ5SXl0zDGOigz2G4xFf+i/9VYI4Znk54+x6hYkans/XTPf3sWFAWy549MkD9m7tMrx9hPCCnVtHvP+X/+t89Bf/+stP+a3/y3/A0X/+fyQbTXEiR4QpVsUE6ZCmM6gsZhI4JnmGdYayWKC8ZpD2BlGrwlDXS5SU5FnCKBng7QjjLI5elpqEMWkWEyYRUTpEW0+WpDjTUtdrdN3hdU0gARwXV9cgAq5nBa12GK/xz09YrWrWq4pIBbi25ezshk8ePKJtGoSXDEYDGlMhQsn2wYTtgwnWdMxmK4T1CBTnN3MabfDrNWnaJ27aViFMgGsF2nTEaUQxK4jzMduTPZ6n+efev8EgJspCqqrlvQ/e5dvf+lXSPGE4HWGE4fnFJSfnBSrMkXFIVzmaxhFHCSoMEXGM7xqMaWmMoKgDnp10THeGtO4C7Xu/AyU8XhuaYg3DEU1VYRoofC+bNbqhVxIIrJPodpOjEApWHvbvH3K0fUC9qqid5/Y3vooYpkynE37z7h2ev/cxj378HrqsEDiwvUHY26+/QqVbzi4uKdYt48kY2wQ9cVqqnhclJQECfM+gd868XJS17g2k8JvNlHOUVU3T1oSBwLQ9NyeOfZ9nIQOCJGIQKlbFmjSNiKSiXC6Js5TtPGW9WtHVLaEQKBngvGc8GbG7P6Ityx6AZANaa+mcI8AhQkGSS1TkUYEnyhXbkzH3Xj3k8aMHjCZ9/oLpauarfjTsXR81HbYedMdNVRIlKa5umV03/Mt//W+yFU75u//Z3+GT56e4JGO4vYuMY7Zu30IFGV0HRXmDzAd461ieX9DOZywXK+4f7JOsU6qiI1Exs2KB0zmDPKNa3ZAEYG3NxfNLtsYZ40FvxKUteCWQymGFoS6XiHhIGniKqiRAo4Sjris6a0mHQ4rVCq0dMYIshijabHSM+Vxn4OUhHD2d+fN8gr7ofgoEvPg5oOAz1/2Zy31ftIXo+QZhFrJ3Z8JsuaBxBiEVCRFdZ5AygMj0XMB2M2p4ARbEp8F+P+/4mQHJLwIwnzm+ECQ8bUpC49je2+XRw8fIuiMCWmCdrDBRgrPm5z4U7/t8dYFECIiiCL9hqnvv+uRGIcEbLi8u+/GEc3jvCZREEPQGSRs55XCccHTvkLJaI5yns7Cer3k1y/iVv/Iv8VG54Okf/wnSGHLTYuIA7R2tdX2bZvPyNMaiggAVBAhriYKe7EiiGEchf/H3fx93sMu57rh6dsGjP/kzAmtIpyO+/M1vsaugfvM+H777Pumi5mt/4bcZbm8zGuW0y4JVa6ibGmv6jAVGAwIsd+8esSjXrNcLulmHNw5dtQRAmmcsFwuqqiKJE6qyoGtaqmJF21TEcYYzFqkCjK4p12uM8Tx//Ak7bYcWAdlogopCimJBI3sjJeU142FKICUK2BqnlEVBEqdcXF0zmk5pmposjJmMMsaj+zjn0F1LmKRcnJ3z8QcfoaxFmA7T1ARhgooTkjghCxPatsIYj7OgP0Pmdb5HtSoI0NrRNY626M1enj54zO7dfXwAYWf7bIyXKVX9sbuzx7033+Dp7Io//JPvcv38lMMk4Vd/97fJwoiPfvweH737Me1iSTG/oXWa2DnydMDhr36b3/raVyiXC55/csn1uqIzGiUgDQSqa2jqhnI2YxKn7IcZBsf49dc4e3pM4QTN0SsvH0s72kKkY7SLGAQxSZzjgpAwjtBhwHK1IJXgdI33liQQDNKUWAHCMxwkbE2GOGMxTYOzhjiKiJRgPp8ThTF37h7inCUIFU+en4BUBJMpTbnGNhVdtSINFVKp3h5b91sG6yAME4wWnJ3c0HWOpmx5f/aAUCnKsmO5bMnSEPAcHE1J80OW9ZKynuP89mbGCTdXC86Oz1nMK1QQMMkjpDecnzwjVreZrZc9V0YIOm1QNEyyHBUlhPnkc+9fMs5Jt8as63OMNxjXYYwgHQy4uDnn9GyGrSNEGBKG/XphPVitwTdI1adlqiBCCsHO1iEox9nVNTLIEbInEKZRzGp+Q5amtHXB1cUFcRQxmY7QRrNYzYiiGKvrfkX0ul+Ik5TtV+/z1d/5bcrrOUV3wt6d25gkwKxLlPOoNGXvtftYozn+8GPadYUSEAUK3TUESiCE5fbdQ47u3OGHP3gGIkB4h+v68YIXolcauZ63I0VPXTfWMRwO2N7e5eZ6TlEWVE2NNRVJKBEe4iBAELBYllzczGldQhBKDg/3ubm+Zr1c4YTkq9/6JmVds7uzwwc/+CHnz57Rti3CCLa277C1NWLuoSprhAo4ObvCC9BOs3c0IR0owhjSLGKQR2xPhlxeX7Ber2lrR9NU4HvpY5CkqFDSNiW4lsuioXGOtOnHMl9/6xWuPz7m//WHf5vTsuFrv/U7hIMRTWf6Dq7xOO9ZXF9TdYYkr1B4VhcXpGHEcDTuHzuStrYk0YC6eg7eEYQRWZ5DsaLVFYk0vdz66oIsyRBBjPDQ6ooo8BjfglEEAlJhiQR0dcNs1WCIScYDSuso6oLGg5Oe/WlOYD31TYHarGEvCIqfclzdS4dky091EF4UXcfndulfwF74VO7oFd5bjIemFDz4aE6tLU3tgReeMb3zZRB4DnZzcBVY3/PwNuvvi2X4s/f5+cnH5wcfnyNr/pzjC0FCFoRM93Z5fHJBajyltlS+N1Aai4A4jVHB52/Ce4+UPTJxzoHwSCl7iaTsrVadNZhOE4Zhb1gTCFQUEjqJ7hx1UyNl76cghEfJPlHw8vyCsmnAKWSak+djBnnI1dlzrK2xwvJ0OaOqO6JQISx9cpYE4cWmKwHe9OxmJWBvmlMJw/7OFl99623WkwGfPHvKMNuiWC4YHOyC7pDe8OM//gPmZ5eMDo5Q+7u0Z9dc/uAHbL15n+sTw3xdEwUxCOic5mBnyq179+hmVxR1R9t0fPDeT8iSBOGgXFckSchgNCLNMramY5yxBMITBzHCOxaza5qmQ9cdcZJiGo2SECnJ/OKcoqgZbO3hjMNYjdEdk8mY4XBIFkYYZ9FtS5j0znZhFNFZzXA0RHcdq0WJWa36rAs8w+GQRsBaV0R7U15L3uGD7/+QpqoxRYEu571DHmLDmO+zCbwH4zbpbwKEFC/1vM6JvrW1yTtNBymHhwfUdYlvLWtZ07jPg83Uee6MpvzJ8SNcEjHMB+zs7iDiiHg0hlkFWc7502eU8xvyQJCmGXe/+VVu/8Y3efDsE24+/KjvekQ5NDW7qSIJY64uLtCLNdPxhPFbb7Ce30BRkd0eotK412N/5njrK1/hX+Vv8sH7H/Loww+RQUQyGjPa2emlrqbqU05bRzbMiQcjhOuo6zXj8Zh0lNLVLU4IMIr1Ys1y2TEYZQwGA/IsJwoCTk7OSNOIXgXX0BXX0HUkqjf+apumf2wqoO0sxnnKqiGOFa4WXF/PNwIvSZJktI1msSzBQlNbbt+ZsrszIEoiBsOIeJghjKOuNfPrNXWpqWsDGoQz1MUaa2viNObDR5/QWU+WD8jyLYKgJ1IhApSIED+VFR9INuBP0bQNNzdXbI32CKMEKQKq4pqq0nRWkOUDdNcQBjFRlPZeIx7yVBB4Ra0rXNey7AQnl1dMxzlJXONFx2JxQ10KkjSjVBGj0aD32jCaxtQQ9MROIWMaXZPmKd61oC0HownN1YyLR08oFyu2tnexeoFel8xWK/T+DvNiRS0cW4d7XNrjPhwtkDx6esz23hb7h/vIMCIdptRtHz8vvSKWsvdrcR5vDdJ/6gOtlGI4nLC/d0gcpzRpS1NXONXPl43VvXNhGPSjFe0RQUo6GNJUa7JsgN3yaCsYDoYs1hXLquCr3/wWy5sZ1XrF/GaO0X3mCRtuWFN3zOdr2k4zHGaEMezsTelsQRjBzu6U7a0h1XpJsVqDC9CtwXaKprMYZ1G6Js7CnlNhDEopch/S3NR0ecr1quZH3/2HFI3jzq/9NvGtI4RUVM8vuDw9Jc9TLs/PCcMALyXSGJY3M9q2YXI4JNANJ88es5zfIITgtfuHjCYTZos1D5+ccGd/i1BJqvWC8WDMxdWcpl5x91aMtC26s0zGCXHoqZqKpu7wQcAgCftxQhfT1g7tQ8ajLTIhEXUKm/NlaT259IhUIpUnIECJgKZp+zH4y17+C57Cp/9ecON/Hhjod/afr8Sf/tSvmy6wyNSThBHzuWdxZfBeYbTsSftG4J3EeoMMwLmaaQZpGOGtfvnAXoRU/bQ6Az7tdvx5Qqdefpa/6Jd6VRF/+ZDrB48ptCWUAYkTTJMBd3b2ibaH/P3gZ2/iBaFDbCRF4Giarv9e9KFR3jlMZ8jytM+CQGCcJYyDflfRGQLZm+jEgWRrMmVZrEmTnMOvvIUuOvI0Z3X6lLP3PyIPJXfv3EHHGR98532aukN512cxsAlz8rJ3snMeIXpdrxOaUHhePzziG3/9r/F3/uz7BDLh4+/+KVmSgLXkoeL65IzV5TmRULRXM8ZHhwRv3OX66pLHf/pHlJfnvPVrv8VstiKJc/K7t3HDKSsZMtm7jVnPkcZy9+geWRyitUNvO+pqxXA07Jms2rBaLLDG4mWEUgGvvfYay9Way/MrjAe36cy0dYU2cDjeYWs0IYwSRJCidUe9rjCdIU4StLMkUURVVKhAYUxvQBRFMYM8I0sTjLV0bZ/nsFguSfKMiN7ac//WAfP5PVzTkinF8w8fcfr0ZAO4erqM25x8SvYgQGwULSCoqxeBRSCTgDtv3mUwHXFxcUYShWyNBhwcHnK1v8vjz5xDTz55zCc/fp+333yFrekexesFymryyZhnZ6eMDg75V770NeanZ7z3w++wvDzjzu0jvvobv8HZYsb5j39EIg1kMd28wJRLPnj2mOEgZ2trl2Ge0OmOxlsIQxyCq6fHpElEEIWfO5+dt3znu99hOV+iTc3s5pJbSYhzutcsC0+xLPrxmAowUrK9NSXLB0gEVdHQVL3GXiBABiRZ1Gc5SE9ZlJTrNWW1ZrXoEN4xHg5JhGCwPcU7h84y2qYljEKWRUnRGC4urjYxxZLVvKZtDM736qFsMOxBHP2McpCnvPn6PbZ3U6IoQsqIxji61nP27IKbywXFqu8KBYFAKqi7jsbD9viAw6Nb7N95lcnODnfu3CbPU1brBddXF3z0kx/hq4qgLl++ZrKrwXWkaUaaRgQqYDlfoDsIg5BBmuKdQXYGW18hrMabkE4nqCgliwWi1Rhd0zYly+WMMB7gvMS7AOlDmq7CS00QRBTVgsl4Gxn2fADnYDFfIiNJEGUoAqwzRKmiqhqEh/mzMx79+GPqWuO9Ynb+PaIsIk0U48kEXVYMhkNsWWHrmuHuhPFwxNb2lLOzM/LphLfefotQWh4/O0a3Ldb0MkAhFUIqvNN91wHbj03DmDRNOdjfZ293H2s856dntE2JUJ7p9hTT1XRVjbUW6yNUnDOe7nF0e59HDz/k7PwSFYVsHd4izYacPXnMrbtHHJ+f8+DxY7I8o2lKrO7o2uZlFHIcJli9xDuom5owSaiqgrJaEoaKO4dHNKuG6/Nr1quqJ8MFkrY2VNYTpwGTrZQwdlht8EgiGSBqqAEfJEzuvMbcREziAQf37jGcTLg6v0TXFbF33BwfEwiPMS3xYICtS3zbsL2zTdW1nD/8ANuWeGdZLtd8+KClawp2kxRLROsUw2xAuVpijSFOh0ymW3jVcD0/I4oioiAlSCPqcoZUKULEyDBAyggnY6LRkCQeYbxCppZRnhBJ8EajmxXrYs7+dMD+cEQxL5jfFH22x8bUSAjwVrxUIPy8ovyppI6fjxr4dD//spMQwc7dMVLFXC9mtC0Y7XBmE3z2oq5KQRAFVJ1DBR4vHMp5ghePY3NV/wvu++d1GL7o+EKQcPdr3+DR+x/TLgta0ROPlIPZ6pof/eg99o72qP+d+nN/I1Xv9d+/SJ48z7DWUdVtL5+yBt0ZBL2/f123BHGE9xJterVDFAbgLMM0xZuepDNfLglDydb2mK07uySdpChaqvWI6+NHNJ2hLjvC4Yig0vjO9uFDmzfLfYYdIuj1pVIIyrbl9cMD/iv/yl/leLzF4OAON5cLtvYPsaFkrF3vkDaaIr0HZ8nu3yMNQ5pFgb26IbM1oRA8+tM/YXJwi2VTYy8DBqMR3WTCaVlRXd1QXp5x/2CXRw8/YTqdkmUZmeyTzRrdoesGW9UMx2OIY0Z5yvLqAt20ACT5gNq0aN2QhBH5ICVQkmGWsGpaTOs2eROboBzRBzLpriOKI4IgQGvdSwiFoCorhJSEUUiUxHjAWsvN5Q2jMOxTGcuOV/cO8M7x9OEjrm7mqDxle3uLtupYzZd0bYv0niRQBFE/j7XO9MQw0bfHskHCq2/d57U37mN0TVMXNMKjheX64ozhj/6YX09yRqMRF2fnpN/7Q/7un/4xX7++4Ju/87tUexmr+Q3V1Q3b97bwQnFx/JwIuH/vPldhwGCyxdnFNc8++Zir9z9A+QbGQ4q5oK4KympFlmSs6xYrA5qmoby4olyvibKI4maGbTqK31x87pwuigXjbgm0BNYyCkP0fMlSe0SgWK7XvYvm4S08EiNC1loyCHNWs2t0XdO1DXhDHEcMRqOe3FgXNK2mKism41EfLWwcsZKEQUTTaKTo0LpjPl+gFEymQ6y1HBzssypqFvOCpukII4VzligKabVlXa5oOtvzcXzf8p7PrzFWIYTCGsXJyRVhkrMu+x3Yel31RK5I4oTHyYhXv/QN/nv/5v+Yb3/7d4myISIIQPV7J+Etpms4e/6Q//vf+085+Ft/A0wP9lPvqG5NmX1yzv17dxmGKYurAt1qvIY82kK4AYqKQFjK9YIgiDFuoyDomt6/wnuclFwvV1i3BNHSJRkgkaJXS3np+24KmqJeE9oEay35MCfOUmaLFVESEYkM4/s4+2g04fnFnOvLJbUWqDAmlgboyLOAy3TOpG5IdsYIrUkHOZODLdI4pVqvmWxts7Ozw8nzU1Jh+kwDr7DOMZhOufPKq0wGW6xmV5weP+T64jlCeIbDAbcOb+G0pa0qnOtVDt478jTly2+/TVMXfPDue4CgsxbpFB999Ii2nvPqq0eU5RItPLu3buE7y+379/CB4PHxM1QWU65XRHmG9DFxHLNarTHG9iRh2a/PQdATOm9u5kynA9568z5d3XBx07twVpUmHwSMt3OysWdVeb705S8RRx1X18+oao0nRCLxiWMwGHDr/lf57d/9PX7vr4yRteWPvvdnLK8uoWmob6558vFHRFGEMR1lW/Old77C1cUVTdWyn97h44efIHEEoUIJRZrmBKGkKqFpesk7aHTae0Zcns/Q5Owf7DAvr8hyyTCPuLm+QqcpXrZ4AxiH85JOhUTJkKP9N7leNNRVjRMhTV2h8cRRRJxOe0tvX3O9nFOuKjrtezKjhDQKeoJ50eL0Z3fkns/U8c1owm98Cz5bsP3GU2jTd/D+JQDxUjJbtJTrgqrcuChqhXP9OY7oAbwXHucMIpBoQtaNIRaQhQr8iy654EXMuXceXN9Vly927xsU8RLg/POChCgbs7V3yKLW1MuKdWNYFCuuF2sCDcF5wc4f/n2y2+/SadDzNbIsNuoRhwC07vrRQbCJE2UTCEVv+GGFQ6m+qEjvX5rJIByYmtB5dCRpnWEQpWA7rn/0PqPRFifn13jrSGVCbUtCH6IIMZsWt3TgeiZET3JS/SjkRc6D9YpQQhJFXJQlj58d8/j995GNobqZcedb73B+fM720RH6Zk6ShMQyQnjJg48+YXs6oYxizj5+zP4gYzoekivPaJriqTGXz7m8uqTTHYM4IN85pMxHHHzl2yxOTrg+viDVy3636WzvXhgndG1HqTtWyxl6ucJ6GIzHTLanzC8iuuWMUHo6JSibgpuLU0Q2JM4GJHGMjiNiPF1Ts1qv2B4PEMoRhgHWhERR1M+1m5ZIBXRW05kO53pS6TCfoHVLUfTkyVAFfPLRJxw/PmE6HnPnjbuM93d4/PEx63nRn3xSYDy0ncUqCMKAIFXEQcD9+7d45dU7TLfHIKGsHIGHMInwwlOULeF73+Hekw85Ojri21GETMH9/l9gOMhY+448zBgfHnH6ySOef/KIBxd/ytZ4B9c27B7s8OpXvsaHT55Tf/iE4w8+4ebZJa4tyJIIpRLKssR6zzyYsxsNEFHYt2LDsE9YNB1ZFrHqDKasUOslLxDlOBR85e37nJ3fcG4dq2fnNOtrqtkKFQd03jDY3qYuCyySJM4IwpzCWIpVRXlzhjGGIArY39ujbTsEjjSO6UyDUAnzVQvO0nWOcKBYlwVt09HVHePRgOlkRBhKVCAYZBHeG95+43UePb5AWwHWUJZrjO6Q2qKbFl1bsBLnPXXT8ezZOdPthMFoSFkarA84f37B/uE+63WNoM8vwVkIY778K7/D/+jf+1/y2hvvEBP1XCBnqNuKWjd4ZzBtQzyY8N/8r/13uP7f/M/56IM/IQ4lWoaEMmcyisE0aOuJ4ohW9zPp0XhMbefYSoAIsDLCmX6U5luBWc1pVECYpKTJANNpwOK1Yln2fhJJOqVsa5zp8MaQJDkIT1mtqauKOI7ZjiO2RwPK9ZrWwdx07O6PwXrms4plLbFEJLL3iHAuIB8fULea5YfnvPK6Qgaa4d6UbGcXrzWXj49JFcxPz1guZiwWS+J4j6bqg9Du336Ft177CnEQU43GxEowm10jhCMIYgbJAC8t5ycnLIp1vz4MB7RNxZOPP2I4SNnb2eLqekbXapJwSDlvqLcMF9crpoOIyXTI/OqCdr4kmOTsbO0y3rpL8Po9bN0QCsXi4hRvCtZNybKoqJuOKArpjCGKQsrKEMWSV167w2QSsZ6vSQchVqaYMCTMMqxpiSLLVhiQxYbZ4gJjWiBgONqlKktaXbC1N+GrX/sSolrTXl/z3vd/yCfPr5h7iIzj6oMHuK6ma2qapiWIAsqrS+YXpwgZcvboETmCZLJHtbzBmpa6KvEuII8TbNlwc31Glt+iS2OiNCZwJev5jIWuEbkgzBNmz2+orEM3BdlQ0dmGOIvwxkLnyfMRi9mS9aKkbRvCKEKIjKqqaVYltikYJRKZSupFjez6mqXtxn5besZbGbVu+wBBr3qAIN0m3v0FN6AHDdZ9Zv6/YRO+9GVwfSidUR4fC6zylHNDsxa0bc83sljsxpfhRUfIazDeY1qLbh1h5BmOQowQtLUjTujD1FT/91kcEnuJLTowG+dh+jBA7zYKjX9e4uJP/ugP2XnjNYrFjOVyjmw09/f2yA8P+OH7DzBdyav//v8Qs52ydhHL4wXOmp6sI3pigu4szmuk+nQM4QGpwDoLSlJXLcKBEgEOg3UWIXoGcBT2s3TlLatZzc28RgaKbFyyrGuEEMim4c50RBDHaG/Js4jK9EQZGag+4lTbHoVtTJQEEIWeQR6xe7BLdvuQqmlYdh2ZFwhrKM7OkGXJ6UcfUpyeYQP4+jtfx+cT7uQTsuGQedEyefVLxHHI+fya9cWS4scfsXN4gBiMuF7XZGHA0d1D3vmLv4tNU9rTC2ylCeOMLjD4siKoDWKQIXa20IsVI6EwzuDTAePpGBlI7GqFy4fMijXVao4cpFRlySpaE6qY1pYUq5Lh3g43ixlGt4hQob0gkAFlWeF1rxTpNozpVVOTZymjJOy5I0iKqqasK8IwoNEN773/EG89v/67v0aaJDSuodI1s/kVrdUMRjn7R7scvXaPOEuoypK97W1E16tiZAhIT1GXGGvY3t0lH0Hb1jinuXPniDu3byOlxBlLWdd44ZlmKcMspe5qnh8fs5sNyPKUs4srbh8d0JQNVVMg/bS3PT697MOopKKpNa6xuK5BBi35cECSjxhs7RBnOUQxgzAgO7jFZZbSVjO6WYM2hsP/+H/P0d/+T5DSIZUgShWP4oD5uuTyYkG1anrnT2kRnUR7i241sYrIhjVlXZIFnvV8zvzkmFDC0a1bDAY5l5fnfQfHOw5vbRMHYW80ZvvQsDBLmd1c46zBGYcE3n7zFSaTIVIJZCBJkoTlqmQ5n7G7M0HIlCfHxxgPQiqyQUSxbpCiV094oG0MuIDRcNgT+bre8S9O9skHI06Oz/HO93PnUHLr7uv8rX/33+fW/TdpOo0MBdq0NG3N5flzbm6uUAqWqxVKKQIMX3r9da6ffcByPsN4SxDHxEnC87MrbGWIg5y93Vu0bUs6ygiymPlihvcSlCRUCV3b9NwNC0ESEec5nbaIRJImEaYsqOfXDOOI8XiMXXjKtsV5T7PpdGrTM7+btmW9LoiigKpqGKYBbQfOBiwXK1brjk4HZMPhS3WB8IK29RwdHlFVc67PbsjyXtLqg4RRljKZTDg7fszxatUTVcMhRWXxPiAMJRfnZyRRyuH+Abqr+7Z4lLC/v8fO1i6RirFKU6wK2rbiq1/7CnEc8t67P+Hq6pJBdoc333idqv4xVdOCd3Ra8HhR8+pf/ouYi2MuHxzTOc3W3h6uaLh4+ITWdIxHQ1YXV4TGsbUzIh2mXJ7NuLxeYxuF7gT7e1NGW4I4ShlNBozzhKuTE7I4wrSG4WACgSHLh6RxwNnxE1Tg+fiTD1HSkaQR3jva1hGGQ5TMUWLI+ck13/+n7/H8k4c0yzVBusVVGHD/9Ve59fZbdHVFe33D2s4gUCyvZngLt24fgYo5Pj5Gdg2hsARRyHRrCsLSlC1NpWmxjAaaw+Eudb1mvdYsVoabas0r96dcnxYsZ5owDbEDgV81vZJMW1rbkqSDnhxOwtBWSNuilCLbGpEcHnBzekLjO0QkKLo1SR7jlcFWro8F9x5jPWESIUOJCBzaGaTqQ9lwvUJBSt8T5Z1/SXDsMUK/exf+UxDhhMCKT5OKTedoGzB2M94IPN72m+qe67cJMaQ3ArPGE8Y90C7Ljqb0GCMYDHuwH6YxDqh1n20SArGSOOM24gJ+aTvhi82UtoY8+8lPiJzg9sEhJ+eXfPTxJ0RpyjhQSAd1pbEB2FjgRC8q9BsmRxhFANiu6xMVlSAIAvCC/x9nfx4rWZbn92Gfc87db+xvX3Kvyqy1q7p6mZ59SA6H5HBIihRNiZRoyoQsW4BhWAT/smHLsAkvgCXZECwbtmhDFEUSJEWaoiySs3GG3dPTa3V3bZmVlZkv8+1L7HH3e885/uO+rumyOQN5Aiig8DIC+SIjbsQ55/f9fj5VVbeVSGQ7d9EGKTTq+veVCtzApTsYosuK5WyF0ILu+ogmirj94BWyPGc5HXP54oBpnqN0jpUCXRb4CvQ1MlUphZEFrqNA2DZpLARR5BM7hn43ZvPlu2xMl7z9zhdZHJ8hlcPhwTP0YsWqKNBphvBdPvjWb+PEIWu7e6jtbW70XLzhBrapiUIPkxVsbu/w8PgFfVexublOXeQQhzz+5Am7t+4gOl223niDjdBHdiUfffe7LB8/YYiiWqV4fkC1WlIWBVldUQJF1TAfT8mTJfV8ha8brF3R6fRpDERxDy/uEboOSkF3OCBfLZG+hxeEFHlJkSZIbSmLCuV5GGWxjkN6Occ1uu2OoxGehyMV0hqkNdy+uc/W1jbz+QrHVzRJA7rh/r1b3FjbYLS2wfatHbTTEEYBeZoSeT7laoWDD44gjELqRpMWOdt7Nzg+PqYockLPRTdNi/k2hqZpcKXCWsMiT8nOczwEjoGT81Puv/wyN/Z38LsDzs8vGcZbBK7k8sVTVL7EFiuK1QzXd6i1g5YW4wts5DO6dYPuaBMn7uJHMZOzC5IkIRoNcQLBfDJBGEs9m2OmcwQGKeAAroO3El21x/dWXF+4tj0xa4oKV2nypkLpjIMfzMiWC3zlcOvWXdIk5fz4hMD3KZKcLE9bC2AYIpWDUhIpDGmWEEQRnuOSrZYIq5nPpySrGX7gY4VsT0UMZHmD62n6Q4/R+jqu71FkGaZuq3aOI9CIa2arIe522dvdYzmfM9zpk1cl80VGslxgtW7HEoBQPj/7B3+RW3dfJ29aHskqn3J+dcFyNuXyxXNmF2fE3Zh5lvHsyRNiAZOrF/hKsrY2ZLJIsdCq3iuJMZJilXBj38WRiqwp2dpa5+S0x+XVmObaCyKUjxIC5QX4cRcrWnGXVBKrHPxOl2Ixp240Vdm0LALpIBDUjaFsCpRyAYlUUJsGX/lY0SbrBYqssKySmqoROE4AVtFoi7EOEtn6JHDpdoZMxglNVjEfX7GYrYgjH88R7O/uIW/sk+cZ56cJ03GOlT2kIwDDk8cPOTx4glIC33e4fesOW5tbdMIuWZKxShc0Tc3WxjquAk+BMBqE4PDkhMlsAqKFUOVFgZAKp1H4UZ+pc8nUGAaDHpeLKdlkSmVrbr50m6bRNGVFtVzhSEvY2WC4tsVknIDVVLrE9Q17Wxu4jk/d5MwvT+lEiuVsAqahyBvyXLO+0affjyjLLuPxBEe15AljXbSBRdJgUUSdEVlimX5ywsXpOfOrOR6QJFfsfeEtTOAg/YhwrUNWpJRjg85q1jbXScuKpmpP2aS2hI5Hni4x2jKfLWlsRZkv8K2iTC3Z0vDwo2OinZjHP/1vMJmVOLGiuybZ+PV/yGqu8bKGylpkAJiaulri+AHetSsjEBWlTojRrJY5vr9DVbTfV5t376GrjMuTBCMktrLURfvFrIzFFZBkKbXVGAUE1yeoBZSFadsvnsB3WjKwxbZ5uB/GE8T1gkJYrGMxTquEF75DuQRbg1Ugg7ZarpAUuaVuDGHQaqHLTLe1CgXCFQgJeV6iS4ttoEphWTVoNH4H4q5DXVh0KQilQArz6UbZERLpyNZj9PtZJAzDmHkQMp6vePThY6qqQQmFbCS767ssm4qV1VTpEj1PMfbaoiYkQrQiIGstQimEtEhHoc31PFO2T7iuNbq+no/IFkXr+YrhWo/G1qiuR6fjk6UJSkr2X7rDy1/8Ct2dbdxeh2dPP6b455b85BjyHEdaXAnKkyAkVkpq3dDcvUcTRW3dEUt89AmBI+j5Lre2tlBhQLM4oRxPcJuGNFlx/uKQJs2wtAlShUeRJjC5ID0/Zbq2zmB9hBCW2WQCKuLm/g26cY8vfeEd3G7MwaPHbN/eY+tzr/Hw/YeEz49Yf+kl1M1NhDEMTcXPfPErLN96iw8evo87W+DXBhUH+LHPThCymOfsvfE6+6+9xbe+/dt8/5/8A8RqDLbGak0Qxbz+zpe4/ebbHHzyMaefPER6Hp1+j0YI6rymSgpoDFYKnDjG6/TINYAiX+SsVglFvsRIQ21qfOEShwFKgu97TC8ukI7LarlsmwqVpROFOEJhA49ZktMNQUtJ5Ac0dcVsNQdruf/gPkXR1poQFQfPD1DKodPpYJq6nZuLdsdbFAVNVdHUFZU1eJ7HIIxQwrJ/+yaNaYj8EFMXFNmSNEmZnl8glcPerVvsdRW9+/uoV9sPzMPjI4TV9IbroDw+/vgJ6zu7hJ0OoecTjHz8wGUxleRrG5zPqvb0S7SDQkcIjNZAGyKSQrRURFcw+4U/RfGVn/lhppjBf/P3GD16F8+TlLpCugrpeiRFTpEkLGZzgiBoK7hBQFZrijrB9xyG/S5VXeE6DlI6ZFnbmHAdxfnllEEvoqwbpONS1e2ss240eTGj2+uzvjZisVjQaE2RFe2ORoBVBi8IMLqVD80XSxazGVcXF2R1QdNIilLS1BosOK6H53d4/a3PkzU1s9kSSU1azqiv2zbf+OpvEjttFXOwtQVNG+x0nQopc/ywXazUpiLyO1xNlujGx200ZZEiVXs9b6s1btzYYTKbYK1sg7BC4rgujuuRLFbtmHF9hLjm2DdNg5ASo2uyNEFXdasgV5K416co9fWCA7Q2KKnQWuP7AXVVttjrCspaIISHVC6BH5DbgspA3Oswn88JgxBJg6N8FBbZWLLzCZUr8H1FP/DZ2NykTGtms5yqUShHtYAs16VKcubLJa+8dp9ev4+0Alf57SRHeeRZjlKCTifi6PiY8dVF2/yizU9VpiEMXBzHpa7b+XOlDFbXXLx4QWAabt67yc7+LucHJzx++pjexgbJfMpobwvTjZlP5zTHY4KOj5aSzihgazdmvd8lXdRcXZyhXE23b2lqDykhlj7TZUGZlFwcnXH0rEQ3OQiDcSTK8Whyi/T6KNWh1B7TysMNA8IwoqsFYbfH1ek5IrIYW2MXE7TW1J6LdQTDnS2qoqIx0OQNp09eoISD1obUaoxuvxNqu2qDqFaifB/d5Bw+P8Xx4MbrP8+v/vf/L2in3Yi+OPuYP/vVr5LHHUpR0Q0MhS1IFgVRpIhEQ50kFNpSVBW+UmTLKbWVXOU1fjQkCCKWiwzfVXS6myzGp3g2QFPhhw5NXdAYS13X7QjBkfh+QJZrGhrKpmndQY0Ah09H6fKaGWNEG6JvT84MKoSw7+B2PJTnUdYlaVqgHYvfUe31WwO1wfMkcbeVGWqraerrUoDXLhYaY9BaoHWbEm+qNuvQNBpdt2wQ3UDlWFzVNvuuByVo9DWK6fexSHj89AVpqbGJ5cf+0C9iheLljS1uvfYmo509cmEo6pq//7f/c779K/8MWSYI2qMZayyu4+E4iqbRWAxN3Zr8XNchz0qaRgOyxZXS7nxcT9Dp+axvruF2IoqqYpkkSE/Q7/a4ef8ethtQmor52REv3dxn/Y//Ud777nc4+PAR6WzaVsaMxlXXL6iUnP5Hf4Pic18AQDQNr/2FH8e+eITnRexsb1GUBcnJCcX5GY8efsjy9BzbXKfDrW4Dl0lKE4T43U2yskIYj4iQQSdGqpDZ2Rnvf/fbGG2IgxC3E7H/yss8e/QRW5vrpEfHnNpLsqspg5fukXRDLtMl96OQm3d2mT+4x/PHn/D0vYcoofBDn7PLGa5V6IMXlEGPVFt0ECOSKYHXmvbefvsdfvYP/hEOi4JFXZOuEhzHstmJOZtMcITXdo9tA47Ei2JmWco8qUjSimQ2R1QVyjYox+I4ql2dTmZEvkuwPqIqK8okIykKirIhjjpk0qKV4PW3X2G6aIOBWVGyu7OJ6zT0h5rlcsF8lZMkGa7j0O8OMKZGNxVaSqx0WoZ9XeC4LmEU09neQjiSfLZEKQc8h2y1ZDWds7O7iyMEs8Wc4WhAkmdtK8ZYFhdnTKYTHM8l6vVYpinvfOkdyrTkarri2Ysz8qKiyguiMGSWztjc2MRxHDwvZLC1y9l5ii5n+Ea33o9PdwEWXLCupDvoMljrkf3Jf4WTX/w3P71ePh/Bl97bJAwCGgu5Ni3XoK6ZXF5xcXZOWVbUAqK408J1mgqJISsLrG6DjXHUxTQNFZY0T0BIssoyijt4vo/jt8eeq2yMlG0oc3Nnn8h3SZYapVyKpkRri3Lgwau3MUZTVivOrq4o05x+JyRyQpKkoSwrzHXE2liLqxzWN9cZT8948eSAYTfkxdlz8rzivW9/j7PnR2SLOXEcExydcXkxZrUqCENNXa0ISgdhBcl0ThA2hL7LsmmQrsDYCteJCH0fU9V0woBhr8NkugBsy+moa2qj0dIyGPTxHEltGjy/0+aVrG6pk2VO3bQmWD+KCcKYSufXR7wKITRlXpKnCf1eH9MIfM/DddW1UOxaP2w0npSUQmB0Q1FUPD04YH00wHMaZCTw3RBTraDRVNZwdnxOljWcX06ZTVMaHRKEmqKu2pGmsQyHIxzlgQbX85FCEXoBhcnpdCImS8H5+IplllD/EOPseChHs7m7ibSa+WxBEPhoLJu7W5wvZsSDAfOPjzn74BFDpait5Ss/+ZOcHT+n34moV0uMtKzvbBHEMYtkRW+4jWNKbu0PmV9d8eijE6xuCGNJYyxFqYmDgDopWaYNi9yQpSvCyMVqixtCbTUISY1C+RH9tVucvTil0w3oDUYEoUdZ5iyKAuP5dHpdOkHI+PHHZLM5mZR0/Ih+GDOfzbCNwZcu6TJBm+v6qCNbc7o2aF1jlcVzDUaB0KLNmeyuM9je+532AKClR77+Gt3tkLWNHqqewvSE9PKYulrS6XWx2tCUJUmTMOr1UFJBqdFW43kBWZoRhz512Yaul8scVRlEbdGywVUQd2Mcz0E5hrKC5axoT7AqC14b3NfWkmlLJwahQdc/bBQIhOO2hEkFnfUY6UkuxgnGZGQLQVEbgp6iN3QxtWZ5WWEF+LFEhAarDV4PXNNWLTzfo9ePWcxWrOqCRrZjfCkkUrbQpypvWjGUtmghaGhZHkoY9A/5D7/HSuD3XCQoFfLq7Rv8kT/z5/G3d8GPUIslq409LqWDXs4Z9nr8pTv3mWQZT3/z1xFVgZKi7fs2NQKHwG+7503TzkXKom45CtdKZyXbo9wo9JDKEMchQRgQDzcIrcEbFoRW0Q+6dAYDpIK10GOerygmVyij+bEf+wq3btzmxdNnHD59hKorhv0uk+mkfXFcB5y22mYB5SiU62Bdh1WR8/TRIx5///uIWmN1SV0WhDhIx0VYhZWtlEIEEc7mFuueTycKcR2J47kI7eEHAbfffotCSsrLKdViRboqGO3s8t43v8nu2hbB3j4Ih+VsCk3ERifg6XJO9iTj/PATJhfnRFZy97UvsHbnFidnhyRXV8jGkE1Ocazm5v0HzHSKKedobbi4uuI3v/ZV+i+/AsphenlFr+Nxcn5Bf30d4g7RoIup2nBag8Q3gjhUTJYFjXLRCoadAffv3MCVBtdToBvmV+fM53OUVNTGog0EXkTgRCAbOv0OB8en+J11LscJti44uZoxiH3u3NoljroUTYPrhjRVTV1pfEfiOg719ZFwkedI5SJEW6fUjUYaiwrC1hbqePQHQ7Iq58mTZ9y/fZtyucQGbRr847IhSTISbXHjDoNhj6qqWR9tcDVfsnnvPvu3fYavW4xyrlshMDk5pUgypvM5SZJw59XXiNb3OfzoIenZMWVVXr9fDJ7nsrm1zsbmBps7GwgHTvudz15MgceqzCmbBseLsG6IE7pYlbJzc4/h5hpIRWc0okFQZSXZcs7RJ4+YXJzSi0OK+ZLTowvqqibsuARBSBzHxHGXKAg5OT1mY3ObtVGfJC3I0hVFnuNJ2Nve4vzsgiTJ0I1u+/j9gLxacufOPaSzSZYuWE5n9DsRVZFR1QV1lX1a5zJ1hZsWnJ+dcHnwhOnZOZGUjBcznn1yyNGzQ7LlAmENyaqgOb6kMZYsL6mbmp3tNTzXkKc5gaPox4p4uMXToyU2K5EKBoMeYeAhjKEbhdzY3yHLCsqy/XywtF/crlJIXSNqSZ4sKYoCpTVxGKCzBM9zGQwHTOcLkqQ9obD22uonJVJaTKPRRpNnGZ5qf9bvdzk/v6IsK5QMyJLFp+jmqszbBL4RpHlOISqKoqTfcRGOg7Y1YEmKmnKy4nKSUZQGP/DY3btBELanlbZuK83duENZVoSeQlqBMYaqKnFct13wxj5PXxxgHd0uKFRNp+PQWE03DlCrhDKvqeoKMV+xfP8xsilIjMRb26IqNI5UJJMpk8NDHNugaFjOF4TdAZEQOF6E7/Zw6ppkmvHskzOKqt31elaRpg3zeY3naHxX0AhJJcD1HaSvqAqLMBrX8fCDDhCD1+dyWbCxexPfEVxcnrG3t8PO7jZBENIZjlgJB+1KvNEGDYpet8/powOcoMbkORhxfY1Lmms/hq1abLa1gqbRCGmxRpBUBa7UeEqT5CV+Vn/m2ms0NNJHdQJyR+JXEe7aA0bdHfx6hsmnLOZXUAusEiQ6JU8yGtdDRgGZhdHGGtn0gizLPoVu+YEExyDclhzr+IqyqknTinTZQv2CjksUtFVER8pWCy41JhB40oHSUpcai8LxXYSsMWjSpkEXsJpbhHFoaoHj1Xgdi4o1NjMoJVAKhCcwUiOkIXAVuvmd8dpkViCsJYgcFFDmTRvGdsALJJ7bqsqtMTTakhca6Uk8V4LVOJ7Aiz5b+/5vvUh45yt/mHtf/jJZ3OHhwVMmh4fcGq7xH3eG/MbmLjbuIIC//PQTfunP/2V+tbfG8fvvcndzg4PTI9LnRyjdXiw17ardlQ6Nrts4lbD4DviOYLC+ydrNG+RVhapy8qwhRqKzlKLKcfs9pNcl6vR4/vQph1cX3HrpNnZtjUVVkR2fsN0bcP+P/1GOLj5HfnKKFwRkCI6fPeMsCPlhWVMAHa9DFA7Yunuf5WiDk6MTzCplpS2qv463o5B5QTjo4bgOXeFSO4pwdx9nuEZdlawP++gyo84S0uWCIuoSRAOCKMYP1+gP+9RFSri7iTvcxo9ibr/2GpvdDtVywbRMEGmO0+lhdjZZkw7Hz8cIz2N8ekKVLlllS7JkRZ0XyLNzrhZp61jwu/iOJCkKXrx4ytgY7kUBw90ttj//NhcffchWp490fRzHoygL6lKzmE/BaDY2NtjZ3MCJAp4fnqMry1p/QLlIGV+csLbW4earLyNdQV5USCtI8gq9tkd/c4/JySmOrsmOpwgvodNZUCzmaCUJB32sEzAZLylWc1QcY62lLAqODl/gCsOt/V2ibgfXURRZjlIOAsPG2qhdQJiGLCtR0r0eS1ni7pClXvJifM5a6NPpxAjHYWd7Hc9zSWqNUg7awmqVooQEx0MXDYdXE+RgHeNCukxwigzP8ci9irmuySYz3ht/EyEkW9tDune26XUiotCnaCqskjiej84qyrINzIbxZxcJWdGwWNW4nqTjOOi8ocwzXNHCgXRdo1yXdDYj6nXpr/WJYh/PkXyQF1xeXmJrTZXmDAYR3TAmikKU6xL6MVVV4QhJU1bI1kiC6/hoaxhPx+zeuM3jF4e4UUTounSjgCDymS6mXE0v+MLn3+LZ0wzPC5lPlxTpjLpRKGHwPUVZmWsIWs1kPObZ6TnHnxywuzZikc2pigSJxnFdiqwgz1I8V5FkOUVTYxuL0B5JOqFqWrKkbTTDNY9+x2VZwcn5Fb1OTK/fRSoHoRRKbbGYzTg8OUdI0E2N4wVIIUmXK1iMqasM4YWEUYdGaxorcKSiqqp27lwWrBYaoQKElRgr2+VdU2JoCxuNbbBuydZmzMEzRSVbr4IUhrqpsThEUb9F5BpLVZe4SlPXFUZX9GMFpgYh8ZyIxUpT6lZcp3ojKkcR+gHDTodisURLg+cKfDfGczyapqGuS5qmohOGLFYz5tmS7Z0tyrI1mQauYDiKOL88aYNrrkMyXhF4gmZ2xmx2TGM0OvB59uKKq2nN/dfu8/TRBywvZ2xsDwijiIvnp6SLgg2riDsdaivIy4qL5ZLxqj3BdbCgDAhBnltKoxA9RSUMw80NumsxmALlNZR1jvIDhHAJvD65dfB9F2FKsqSgzlKa1YqTw0NWRYEIQ3Zu7jEfT/FDj2C0RpG2IcyreYbF4rqSKk0xxqCERGtLTUveFNfiJWssxXWzoJKWyhZ03RmLDx+2sL5rhleWrLg6PWRv7QH1akE9WVAUDYKMbmjp+31Ez6VMF9TTOcY3jGcNKoi5//JtCtEKCRtrqIqUZpUjc4Hfd9F+RWVax1Dc6ZAu5zRIitogPDDSIKQmihyMgbrRKE8iPAcVuMRrIct5znxSkE1SVCDo9TxsKciXFU3RblqdyMMo6HYFt26uUyYVx+WMptFI2yb+HU/SVKCbFmpopUYKgW5AuBY3FghftDmGEkxuEDgoaYh7DnXdUDbtxhwhUE4rjXLi3z25+HsuEv7En/7XeOZYHj38gLOrMz55/gmL+ZjlK2+hf+So5zd++Z8gOyFf+cU/Rv+XfoHT58940FT8yt/8WywnY0TZfkjapj1CEsYgMcS+QHqSnf09br78Kuv3XmJZ5ayuLlnvdVmmCecvntGVDnF/iIj7/L/+y39EYGp6uuQLX/kil8ohNDX7O7fwejHGwsv7N3F295CBR60NX/7853m2scHih7+wEGy88Qa3799iuLnFsePQBCGZsYTDdW5FHZJbNWEcIrXlajpl78Zt5rM56688wAiJzjMGccj4/JTVYsb63j7DICSKOhydneO7Do2AuqlJxlOatKC3LnnyjW/zax99wFe+8HluvvMGJ0VOMp1SSHCDiLtvvMn48JDVakmSzHCVJHAclOeRpDmnx0e89fY7lL7l5Nkltimprq54++UHdLIVw7Ue557D9tYWQ9+nMprJdEyepNRVSRgGCKmYjSdUZxc4cZeBK5gWrUfj4aNHVLMrylUPaxouZlPuvXSfhx8/pcahG8RkWYbrudgKhHTJ5gvK1QpPCsIw5OzRQxaRz4UDo/UhsdV0O110XaGzDK01p8+PiPtdlOe2HIumacVBRc72zjZFUZMulijlUlYlFkuWp5RFQ+FqtuKIKknp9IeURUbodrg8OWaZ5rheRFVrfNdDuA7ZfEX31j0yDeXlGJ1njDoRruOxOjmnWS1RRY0KXTANVZ4Qbo/Ii4zN7RG3t++gwpDDwyPGl1McR2FrQ5UVn7leBv0hvd4AKwR1VRBLj6oqKKmosgxXOUhZQpZRpinxekWR5fS7He4/eMBlp8uLg+fooiKva/y6pkk0UdRhZ7fLdD4jq2sCa6m1xg1CGuw1eGbG/VdeZXNjjTTNCH2Xu7f3QcB6NmS1XPLhhx8w6I9QQ5+TZYJwAtJV0n6JXjNdjbGUdc7JyRGnJ2POT68YH58y3BxgDUipyLKcMi9QUlKUDUKKlr9hBLPpAqUqLJrBsI/0XBbZjHjUYZYsyGmQgaCoEygtnbiHIyEKA7SuKcsG3wsJfB8/DNGmosoNyrggBbau2pS266KNJi1zmqZGtqQ2jNEYa5GifU5Syk8743VVoN0Kz7V0eyFFnuG7IcpVLJIEJT2U8hBCIXWDtQ1StiRN2zR0A69l8htLnlWsFg0Ij/X1LZQXUxY13e0+eZYQhQFpk3Nxccbm2g5hJ0A3mjRbgm0zWU3TMJuNKaoMbTWvPHjAWj9mtZohLdRlQxx3KfsNvdhDUmDyHGEMnu+zsXsT2+3x9OwSv9ejH90m8C2mzKkFVEXOyfMXxHFEFLUL2izL2NxaZzWbUURdlg/uA5bFvEGNJzSz5ygH4jKjmBbgaFAWicKWDVCCzbBas7g8YzKZEQQ9GgEfXM3Y2d1m99Ztbrx0l3IxJTk64dnBCwI3ZHNji+72FrtbO5weHWN1Q7ZctmIq3VYDrfkUsdM6FAAsbdgO8EOfe3dvsVxf40e8hwhrMeMxyRMfjKBZZaTLBY1esvAMcnuDji+4tbNN3uuS5HPc0pCsKk5eHCK9gF53gKkEtoQm1zS5IXcrooHAc1w2h2sYYyiqCiS4kUL5Am1qfCWpa4NuLJ6nQCrqQuN2YrSFZZpjpMUJJFZAkVdoJckyjZBQ24KmLIl7ko2tHlk+RuuGtR0H1/eYTapWRCUVVoJRFqPbAKLGUldt9VIIEC7EroOuBemiJssqpADfb/v/UrQZhqKxBC7gguZfplf4b7FIeP/99zmPHN796te4ujjl6OqcK22ZfPkPwJ0Hn96vqnO+9o9/mXdee53NN18i2lgjFoK/+D/6d3n+4hnTFy84+PBDppdj6rwg9D2oK6LAJQx87u7tQ11x/uRj1na3Eb6D50o6gyG33nobmZUUKI7HC2azFfu9gC/+1E8yq2t+8+vfpD6aMOr2CIZd/E7Im68/wEMzuzpnMOizeesO1vyOWEAIye3X32Tz7EWry93Y4PnTd5mWDcoYZFpy58E9Qt9hcXrJ2v4tZsoBN0A0UKZzhr7P+1/9LRSG9X6XKs2Ry5QiSIlcxdpwyPPHH6OWS7b2dnGiiGUyo/JcJmXGBx8/oukEaN8hjEKMaUC4yGGX2ze/zPnjT7g8eEZdFmSXc6I4pmg0uzd2gJKySonikNDp0hmsMbu4ZHn+y7j9DkHcwTGWNGvIbavX3tvdoSwKZrM5y2XC4YsXrCZjXr5zi72XX0UqRXcQ8dKrL3H+1DKZj5l/53sEfsCp26EzXOfsYkIwnRJ2IpJkSVnVCCHojdYIgoAqSxmfniDznGWyxDgWLTSm6rAcX2GFwHN9Sl1ydjZFjKfs3djDcV3SNEViME3JYrGgNxhgtGZ6Nabf75EmS1S3C42iAc7OZ+ysb5CmCbP5jOVkQhR0OHxxglApURS3O/LhANGk6Dwh9HvkywX9bo8ay3i1YJFmxELQ39mh8QQmWTIMA3SesTnsMz49YXJxyhtvf57YccmHvRZQYgVeEH3melnf3uSNz3+Ofr/HkydPWUwnuMpFlg3C9whcH60blOOgmxq9XNIUrbmy14kI7txk/+YeqyShyDMEGl2VYASd/oB5lhEOhnhxB+l6KM8nlA6bG2vYMkHXJdvrI2aOJI4DGl2hlOL2rZtgLQfPX1A3mtHaBtPpnPmsIa00jbU4nkvcCVuUb9NwdnZIkRu0NVRpSX06RjqKNC3agKFs4U1SglKSMAxQRpNmOWsjH8/325mvkjieuqZzVmAMlxfn9OKQwAt4Pn7B8ckZDQrHkfjCw/d8lBKUZYExTZsdMNdH3q5LUVU4rovAUNclQjoEfoixLWCpqGu0bbkgaA3WYEyFYzWOtASe2wKjqMkLi6gVSrlI5WEM7UZGWFzlYXTedtEQVI3B8RVKKbJMU9etsW+jO6LbG6GcgFC5pEbgOh5SOWR5hud7CGGoyoxBt4tpKg5PTkiSFLQhmc+RCp5/8ph5J6LWNdPlDOk6BEEICEab62CXzKusHRlmKZ98+1uIuIsXhXSGIftbA27vb5JcnXHZ71G4Kb70kMbh8vACi8UPFC+/8TLJIOKr936Kx/+r/+en79/Nf/Q3eeX/8FcIh13yOMDtd9gYdFmNxyzSE2qbId0GXc1ZJg3JIqOeFbixQ393m9oVbN24xdrmCF1VHDx8xicPn5GXBjcMyKWL0++jejGd9QGz8RVb+7ssxzOSWbt4+uGht/kh80eAoCWABl2XG7e28EKPoSf4icdfpbGKy6tLBvmcwqSMT4/wuptUNYReiK1rjCkZTxa46zFa1xQ6Q3iGrd0Rt70Bs9WUdLngdLykKhJ81dpDURDEPkpqNgdDelHMZHLRVnI91VIOvRbdXBWtaElri+dqRKORSrCctAKpVnaokHCdSRA4gYtTG6R0aIwhdB16HZd82dDULZ21zGuKosbxWvV3mTft+Ee0enClJIHv4TgWc93a000b/pRK4riCOretlkC3nKAgkkglkU7TniS4Av0jxsv/vxYJ/8XX/jlPP/qAxekRbuxjFESVoUqSz9zv3v1XuR1EnH3vPWT4nLd+7Es4SqGUw2t37jLtddm7sUuyWvH8k2ecHz7HFBlKCXBdPn5+QBTFeL5PJGnrP7du4vfWkVlNU4O3NmSvv8nrb38Rt045r5Z8/NWvsT7Ywnl5nQ9fHLC7gHxyxeODx8jzc0axzxd/5ifI8oLOgyesN5rxxi5GCH7j7T/Aje1D/jtXByyFwiQlD956i7w/ZH4+5uCjDwnmMza3drn19lu8uLrC7UUo2dDfHJHP5mzfuoG1hl435vLklNXsivTFc+osY9zrEHQi4r1Nji5PiYRkbW+fbhRyc2sbm2V872tfZ7PXw4lDRqMBWZrgdiOqvS06owEXRw5UJd1ui222GKLAIVuMsVWBaBqsgWy+xPF8RhtDvE7YsihMW7URFnRtOJ2dUWStetpxPNY3t6GpyZMVyXLG7Vv3ODk5Y35ySrZYsFileHmJdmuSF4fc/7GvsOl4VIsFNjesD7qUgOtHlHlNMl9ha3A7fVJjCdwI35EUJSxUQ9iJ6Az6VI1hkU/pbt9C6Jyr2RKUiwVGwy6iVnRHI+qiQAmB77kEnsO8LNG+j+vGXM2XXCxmmKrh9Rs7LaXx6JTkasbacMT55YS6rHEdBxOFDHwfO56g+i2rPux0qK3G78fc3hwR5AWR71A4luLygs04JskTgk7EKpnz0t2X+DBc45/++M/jegEW+INdl186P+ZzP/g16rJiOOrxs6OQ7r17+N0Oqypn69Y2H37rW5iqxGqNVqpl1IcDsrpEFzmOtdA0WCxB6GOMIR70Pp3L20azWqyIuj36ec5gbUhVVMRRTNVtqJoG14tAQp5XjEZrxN0OZZFT1yVSSqqyaFtE2uD5EY7vM9rcIclygk6BtT90hUjytMAPPap8xaC7yZWcguvghwFx3CFLCyyCvCjwXNUGpJTAUYq6LMCTzOYJvV6rVBuMtlnf2kFGI85PV+SzkovzKQtPMBj2yPIGKxRSKDzPRZk2cZ0VKY5qEe0tRr0tlJm6xlMKmgZt2rm0UC1y1xoLQrb4cdPyVjzlXMuYuK60SrK0ZLDW5+hkjCM9jBE4jodyXUxjqZsGz29PKrRprX/ScamNJQxChONQrnKU8pHGoedHdPyAPKu5PDqh04moivbf/saNm3S6MdYYojjA812yIuPk4qyVXtUVQlpGwzXSNOVoOkFIQd5UhHHUQm9szdZaD6ktrs5YLFfkRUk9n0Ka4W5uEUYhkYg4nRds7t7ijbjH6uqU44Mjjg/OMdejpKaRPD44IhwM8PproH7HuTHYvsWdL/0Jbt2+RVPXFJ7LN/7gH6HQmqJYYC8PeOcf/u9QTU6eZWRpxfrmBtNVyfzilK1beyhHsBxfMp/P6PRHrO3dphnPKYzECof9/ZvoKgMFd+7eIZsvqZoSKyxB6KGrhjYu3tKDpAAlwUgYbva4+9INGlGTzy75qb//v2VzbYt3P/gBtWNhq0s2yxEmR/kRZ4dzup2A4XBEls5YlpZZluPahqZKSJMaOtDogrgbowvFrMxIkhXdjmRjo0un6zDodliLu1xdXaBUq3vvdGIGrouuc5bzFFHROkLE9YLmmushhGI2TZHWwfMjsrzGURZrGpKkoqosnidac2PVsJoZ8iU0laWpDbqROL4Ct10c1IVEWAehLF7YNrDqph2XOY5EXC9mddG2Kkwj0Ma29lh5TXYEkO3fKVQLdNL699luOLw8Y/Lxx7jZEj/y2Njb4v69W8y3Njn+kft5jUTNS27efZmqWPDJ+48Je11iB6qzY3bu7ROO+jRNw+7du5w+P2B6eszl0QusUBihOLoYY/KcNEl46ytfxvT7LFcF+7s30X6Ad/MGg80tVknC6uKUbKlY6w5467U3qLp9bvzsV1h++JAnl6doqwm8kGh3k68+fsaOdPnC1X/AQxUx/j/95yAlP7jxgCbqcqNJ+Op77+PmJS99+ceY9jtIo5lUC1bPJyhjOTo/Q2YFy9mE6tYN1l56QJXnuEBtDEfHpzgWHOkQeAHdqkFkOWVd0tla48Zrr/D4u9/Hubgif36EyQo6wz5V4DBuasS0gKqmKDNWZyfEzw64/8ZrvPnmG1w+f06+WtAfDKi0Jk9WuLphPK7B9wmUi+P7SAGp0ZRpTifqUtea5XLZpnbrkvF4hrIW33EwxtLpdDGb21ydH3P16DEby4xe1KFcLFiMJzQCOnGH+WKBnU5YTa6QfohuKtJFSj65orO+RhjGlI6iqCqyyYT+sMvazRutZkgbpucXxL2A/uYOXhhw+vw5eCFed0Q3AEe1IbDh+jpFlnB+ekBc1Dh1RZGnvPrqK5ycHLO5vXWdeG5QrkNSVDx7/pztl25QVTVCSqqqYLi2ju85FGWNEIqkzCGOWYtCqipHS0k6zYkch03XZZXn5LMZSdPAqMf2zi7kOdW04OL4BMdYTFYyi0b84O0/9Ol7Xj75Hn/pwx/QKyqOnx8QK6heeYViOOL2zZvM1tawVcap65IohRfHGGsJohAL17VgSeh5YC1lWQCCKI5wlaSsK7Q2CKHwgqj9InRcpJJEcXssvrN3g+kyIeh0Wc0F07wh9H2ieIC2EkNb/1utcqq6RkoXawWO41JVFXfu3iOKIxwlaaqGdJWzWiZIamZXZ+z1t3D9VuTmSEFapEhHYIXG9120bsiKAiHamX9VFERhwMbGgLJcIIVgsLWD2+9ROy779+/w4feeIHDIsxWzdIXnxRjrgLFIoTA01KairEuMccGCbtp0NsaiZCvq/eFJhpCqNRrWJQjVBr2EaOF2pgXWdLoxnrCky5KqFpyeT5GR355w1OA4LXXUKhdwEBLSLG1PY2rwPBfPl1jZ4MY9gk6Hi+kpOArHuKxWSzzXJw5iXKlazLLyiOMOUezT6BqtLVmWsjhZ8PzFc1bFEil+ZCG4ytDatjrrqkJIRV1WhIHD1mafxtPE/RGbkYs5OMLYgkz69Pdusn7rBnVacJTU4AfYaI1QBPhGwMmEcNAjW6aURU3TSGTh4nqbBIPdz3zeN1qwXBS8/+5H+K7HubV869/+qzSdLgCdyRlf/Ef/CSZdEgmfXDqcTjKGd+5w48YNNja2mE0mlMkSRwmWRUZmBYPtfaq8JPBD0ukcIUo8R7BczFlOppR58ekxeSMkwpUoZYnjAN9VNGVB0TR01iK8SEIl2B1uslgsePzoB5g64/4rr/PSzTvEwqNo4JOnx/zm0yPOHz/nTEAcKMSmR0zM9sDFVQ6dUcQqzUmWc5ygYdTfw5g1VgpwMrxI0R/08ZXH+GrMKk3Iq5pSwyjq4EhDkqbUTQ2O4ubNGzjCMpue0+sFKEexmme4rqIsLGmaUdUGpSRCXed/GkFaVjgeuD4YNFUt0DXoRuD5QUtdrNt6cp1rGm0IPIUxhmxZImTLZtCtyAVTgjAOZaYpixYvoEUb6HVsO1JsmgbXbWFOVWNblcLvZ5EwOz1laQriOuOelfzr/+qfZO21V/h+sSB+/12kgXg4QmQpxdWU4f42N+/c4rwp+cH3f0AYKu5ujcikYm1tQJ5nhHGHbjfCf+NVjp88pjSWVdWQJQk6Ldjbvwn9HtO8YPzihNyb8MabnyN0XZ59+D7rbkgv8Cm1ZOfey7zy9pvMreB8PmHv9ftM/tAf4tf+wJ++dhXD7e9+lc2/8R/zW9/4OsWdVz7z/PKy4je++U0+fPIEcXbFxffe5TBLWb33iJsv36N8/U3U9jZXZcnz73yXXjdkUaTkB894+cEr4Lk8fPYULcAzlrqocKOY2XxCmif0XJfBdMnJ6SWDtQ1UGGM9j7wocYqcvRt3Wd+/QalrlkdHdKIhk+NDivMrngG3Xr7H2tYmSei22t/ZrK206AbhOrhRq2xGOTiRB7jMrhbQE6yyjKJsgJwaS9lYQiUpihKtG4qmIghD/HhEXTeMj88o45jJZEpeVvgoUlNSAU5RcvbRB2zeus3V6QWuUPS6EX5RoedLwk6fOAxo3Ibk7IgHr73aIoWlYLi+jtNUiCwjSeY4RU6vM6SZz7jUBevbmwRBj/FkhetAtzvC8zz6sYta62PRjNZGPHlywKA/RMiK2lT4YUCerzh49pSd3Rs0ZcUqS3A9h1dee8Czgxe4e7fpf+mn0K7H+ydnBNNL1qcXSAu5IwmFotfvtlCUJKOeWcT6Br2tTbIyQ2cpTVHw8cEBZxv3P/PeWa5WfPL8OVZr4k5IKSy//LXfois9Lo5OIVI0qkabhkc/86c4vnm/bcdIxTvf/H/TffJ++6Wk3JaJoNtdrqk1Wb1sWQrCodYGKVULR/I83DAkSxKiOKJsDIPdPeLegI0bd8iTFYGrWM6mRJ0RUuX0OgGDXpcPPnyfIIi4e/sl3vvgQzpRRN2UrK31SVYrCl2TFzkI8F1JsVqwPuxxsZ5ihcKxhunlBZ1BRKcbcXl+wWI2x/U88jz7dBdflDXGCgLfx1GSqsiYHD4l6K9hqppu6JIt2uCncn2y2rQBRw1VXuF4EkODUhZtSkxjcJT7qdnRcfyWdtk0OJ5PU19T41psVEujswIl5HUV0VBkJbVoT1KSzLBIam7tbuG4Dk0DqJYpgTAYGqwwIA1CWNY31llOLymLCis1zFP+5B/+BS4nv87yKsO1LpP5hDCKCcOYKAzIi1YN3VSGygHHdZnOZwRRSGkbxstZ221vauR1EyPNy3bkIR0Q+tNZu6MgDARCV7z60lscPHtOMyiI72yy9fKr2KhLcXVM4/g4ww1k4HN0usQsptirU9bXt+iO1nj4wYcEQcjG5g3WNveZJTWL2We9O9UqxS6WzFYLzq4uEfv7n4HsWCEpnC51rTBeB393jd5wh5fefBvh+DjCIwxuopsKI2oujj9GNws0GuUFrNKMfHZFlYypixQHBxrbAvSkpbYN67f3+RN/+k9QNBlKarLFhMV0wtnVjM+/8xpNteTq4pzttW2cbsytrU0ODk7Izha4+z6L1Yrl1QX6aoLME1RdoRHUuqapwJExeVmidcpoGKB0SUdZdFlwdniCcUP6vQ08PyPqKEzj0DQKbaG2hlVucTyfJKsIpMQYgTbgRS5ZsyJ0XWrdsFil1E0LN5JIHJ8WDe1c2xyEBRTWgIcEdOsIsi1nyEoLvsXtW9J5yajXwXUdqnKB0GCv/Sm+57QNQSHasZy2NGV7+iKdlv6oazDXCQ4rwXFU+/cBFtWOQ/h9LhLWvIBl4BNZn3s7a+wNY9598QT+6/87+9/4Pt3BFq/81M/TxCHzbEozd1HDDqLfwUjBYG+fXFeU5wvOlgkqCqCuGHVC8nTB2nCIaSy3og5O4JPPlkjXIxqtMTQNHSU5efSEy4tzNoZDdKXJ64R8VjBUij/8kz/L3hc/T2bh6eUZ7vkZV/df55/EvU+fw+DWXezaFpHr43Tiz14UxnCeJHR6PR689gZ1L+Z7fh/zxZ/Feett0qpi+L3f4vwb32J3fQNnmWJ21wnDDo8PnhHHMfdfewUjFbUx1Is5k9mEQEmaIgNtOF+V2LrkrbfeItjaYVyVuOfnqOmEJE3JDp5z441XuP1jXyRbLNgaDHj66DEXtYXjcz7/1uvo5ZJ8saQua1QYYJVA6Zq6qEi0odMNieMOaVqysbXN+eEJV1cTcFyUhbQq0VZTuw5FklCUBY7fgnWiqIPreISOD41hMOhTFjk6rcnKGqHAdWB5NcFRYBvB1TxhNXUYrhKsN2a4d4Nht0OqFKvVgu/91tfoxDH3XnmN6WzC6fkxJ08FrY9HkkZd0lUBns/VxZiwOyCvaxzXcGNrgDSKSmts0yZxOtd8AClbi6djNDf2dwjVDtJpjym7/Q5hdIe4P6TIK7Z3tvngCz/H3/xzf/X6A9dy95/9HX7yv/gP+Imf/Ak+fH5AISRCCaSjKIsCaTTZ2Sl6HrIYj6lWKwLXQboeef7ZkGIuFOMw5nNvvd2ebkxPCAZdonhAGkZMLk44e/6EbHLJx3/8JZ594ec/feyX54dsZjPKPEFYSyxDTNNCkKqiwvEUk6sJjuMzGI5AguO5bOzv43V7FIuMfn+Trf3brK1vYpuazY1Nvv/db+Ery9PmY+7eucPBwXOyZM77H33CaLDBoN/jxcELhIayrEmThM2tNaaTKUWRkxcJccfH1AVNkaOUZWt/Byk88sWiJUAaS5kXaN12sR1alkTTaOpa4zmi9X6UGaaxTCYPaaymMxjihiPcusC3ljju4gQ+k0VCfzRs0bt5jpIOnhRUxlKbtg0CTnuUi0Qb0+6IXJfhYMDZxSnG6tY0Squh/yHCVkiBsTVKmhbYpTwaGmo86kYQR12WVUVZVRgskRcQ+hHGSLAGa1tjqhUSKyRCQrJIefSDj3CtoN/rMb6c4+lW0ttUFUI02Loi0wVhHJJlbbAzjH06vQ6TxRyp2nPfphYIFMr18Ly2Jt5aRRUNrQ/FCMtqNcdcGM4WJcVwl95on8wN6N66i27aNkBvbY3J2Tn1ZEGjKxZnF6QnR2x95XP0eyGvhREXR2PSpSa7WFDV7Yz6R29pmvD06IIwCDG5IB8n2B9xCmtjuUwk91/7aTa3bkC0TpYaxlPNrf1tFvMFh2eXKNoxoRPs8Ma9dS6zZXsKVRsC22NuUsLAx7eK6WSKchXGkwxv7vDH/tgf4Y2Xb3NxdUq8MSAvtqmShLdUyNHRAYiYB29+GdMIHj56hvJD3LDH6WxM+eEHOHVFmmaUZUPZEXi5pGnAixXaacitZBh3SBY5eaXpdiLSPKHKNfP5gkwvWa1i3nhtH2mylpthDIusIisN3X7I5uYO4+mYMimQwsXzBFIIVssUZzhk79Ydjl4cUuYNugJLw3Dk4kto6gZtFY7bUkLzRFPkmqo01A3tiDVwcFxBY2vquiYMBdrmSBRxD4rctoAp4VAbSVVV6Mq0I+ZrLoMW16dvgmunhMCaVktQVhqlLL4j0MIgjEEXv89Mwus/8RP09rdIL54ztSX/1de+zoUWPHt4QFAadm7cpC4q8GGt7yO7AeVqQdeXvHb/Dh+fHiFnCw4ePiYadQg3RyjfockS7tzeZ2tns028pwlnZ8cox6GOAtyjOfPlknw65dXdDeLXXidVMb6VXFyeEEtDr9NndnLMzZfvIPKcTuzxwfNnnHb6cOPznz6Hkxv30H/1r3HySx9hgvgzAA4lJBvdNRzp8Nbr9zg5OuTo5/8VLoebfA9wqpKf+3v/D/ZpCN/5HFnekHdjyiTl6N3vc7PX44ODAzb296gchV0t2Lt7F/nS6+RBSF032PkcJ5nQ63aoy4rdTo+7r20yuzzjw3e/S5zXNPMFXq/D6KV7bGrJaP8eTV0S5injVU48Wie0gm7YpVZQJwmLdMrGYIss8LC+R5rV6Lri6PAFi3nKYpVRFiWmqmisxlhDHIWEnocjXVzhMp1P8fwA01jSSuPINvRSNwYpW6GIVA7CVTRVRTKf09/cwtqYdJUymS7oDPokkyuS+YwsrcitQAGz5YL3v/cuSjlIAUmS4QcKKQXTvERKl06ny2I6o8oqgm6M5wi6rmAUhxSmpMxzxpdj4hsxb7zyGt/7wQ/odXtML4+wtUWtj3jp5m3myymO71O+/A6nUYfZeAo3HLy1Teynr7eg3+ngSMGzgwN8x2Ft/zb/4t6XeD7YoshzrLXs/93/K3sHH/La597imwdfJ88yHrzyCuJH3jcAx298mb//4G3+K88Da/h3/9l/wjubI/Zv3sfzY66uLvmmsVwoB+UHn3nsg9e+wJu9gJMn7/Hi6RPqpiJwfaLRGpeXV9R1zag3YjqdkS1W+HEM0qE0sLdzC9PVvPLal1nfu0OZLDh+9B4X9TlxEDKfnOMqh7rRPHj1Dd5///u89OA1imTJB+9/0MrNrCCMYoKwi9GKqtDopt39puWSpja4acPR0QvCG68w6m7wyfmYqrLkqyWuVJjG4HseyWKB1W2wsO27azzXxXE6pEWrra6WC/JFipAxRmgKa9CzFZ5fUtclptNhsNanzAukFQhdUqPbDzjlYoxEGIHruGjboJuaxkDPyNbOp65R8J/uv+3vWF+lwFjdQrGUg5ECGUbURiCVB7S5higMW8GTNrSE8AbfU9ds+wBrDVI2SC04+fgAKX2kUThu0DoOgoh0uWTQ6RIFHqdHJ7ipx/r6Oo6n2NnZpaxKHNrufFZWOCrA96LWmVEZsDWboz6XkwmNtDi+hx9FCJPgdfqcZRV13GN08w7NYonSGlHk2Abq5Yrk+VOq6YTh5giZrpBVa7z8+NkBVd6QL2qKRFPmK7SWyPEE/1vfbL3agHNwwORqStNYrNao3uCzXwgWFkcJ1c5rnJ00PD//Ps2qpOoMmEzm3NrbYX56SjFPW+SzqVjvSka319FZwsXpGW+9cps6X+A5HsV0gXEd/L1N1u/s8Wf/zJ/kdrfH13/9n3M5m3D7jdcYDIYIIvJKY1WXoBNzcHZBGHeJ916hqGucuqbnBOhkyeT5IQy3cde26W3MybWhWGSAwRqXxXTJZt8j8gcI4WKpEV4AlSCMGopFGwgPvABbLFC+YFkWFHJApXyyLKe5nIAuaMqKUkMYKGxeg3RZLWr2dgY46oyiqVHSxUpLrx9jm4pVrbHX0EBrNGEk2kUpiiiWNLoCWSEdgYfFanCEwBqDFAopwVWCIjFkmaUqWnCXUgopW3KqNu1pxQ+rvz+kKQrR/n874m8BZcKVoA1N+fvMJPzl/96/wzLPOb844/D8gG98+xt8+2/9Q/LxHDkMUcMOO3tb5DalE62j19Y5+eARk+NDtl66TSgtB4dPKabnBAvBfrJk//UHNBtrnFxcofwAb3uEMZpYjOgMRiw8h5Onz5mNF4w/fMzoKz/ORxcXHF2t2PJi6otzFs2CeGeTSZrxoSlaVO7uNuPI52o6+cxzOFE+J5s3YfPm/8/zs1Kxaiy7UcD73/w1Do9fkP2BvwDD9s+NtYy9kNd+7qcR/T5RnpBczXg6m+H4LodnJ/iOpHy0RLkuca9LWVR0rUFUFY5SaEdR2vYVSq7O6CtD7UsePj3g1r1XQNccn5xjtaZMUnq7u2zsbeCHEWK5JJ+NSSYXLV+izBh2hoznKcYqXn79LepBj7Ru+Pi3v0EyPkNpQa2BIMBkFYtKo3WNJwQ0BTKW+L5LlZUMukOKpERLSXUd8goCj7gbYvOSsmzDMFrr6zkWVHmOaWoklqosSBYKKxzSPCfNCxyhkLIVmyCgqgqwmiB0cB2BlAohWxtgliaYuiatasLIRxmH5WTOTGjCnotjDOdXE7JVyr2XH9DrDTk+GzNdFuzcGDJPCrprm4SDPkmS8Nd/7i/yZLdt3QhreevdX/nM6z2dTFnNVuzu3MDxIpbTFR9+YZejL/+BT+/T/Wd/l9uXR1wcHbO3fwNpYXu0zqn7WdiIcVxKx6UEhDFMj495OrvAMx67t17i3e98F4RiY32bTqf3mccGDTi5JU0apBMxXOuRrZZkRc5ofY1kOiNwXHzHZdAfkdcai4vRLp1whB+69IejFvYkDFmVcnly3hI164qmrqnLmlJV7O3u8/TpY37w3W9BU1OXOffu3qXT7ZLlFReXFwxH6/T7PVzX4fjkDOk4+MpDSsna2hpXpxMskm6vj++4TMZj/DAkXa7wwghRFTSmQCiDsYZVktLrhYSR256yrQRN0zCIQvoyYpFc0TgO1mqqsmRxNaZ3s4OjBLrW1GWF73oY29r3pBAoz8NRkrKskI6L1YKiqOh0upRlgtbVNR67DW8Zy6d8erB429us/sbfwHQ6vIgCzuZjbv6Vf4fFZIHrtCcHujYU+RzHbWfhdVUShwFCSYq6AaWRKMrSoHVBjaHRBmsNnutg45DxYoZwJIsspVrOSYuCu3du4zouy/mCxWSG1RYlHSwSKRVxJ2I5n7VtntmshdB5Dka3cp9+b0BT1Tx59BFr+7eZnF8ihSSIYy4ODsgml6xvjMgvzqEqOXz+GFPV9HbW2NtY58kH7yF0QFGA1xkhS808T3B/+VfZ/Yf/iLrI6XQ7pFlGUtS4jtc6A7LkR13I1GXN4dElYvCcNz//RXScYUTJ5tqIq8ePqZ48ZvbsBVUYsr61w+L0jGWkSIqMvW7EIOrz6KOPSCeXEMToosRgiQc9tocjnn/nPfTduwxv3WNw7z5XsxnT5TlboxHKVdx96SUODo8ptUVoi/RD8qbG1ZpkskRFG9Reh0E8Ig66yME6Z8Kl8k7Qq4yqcghcl7KqGMQ9yqYhrwyTeY5DKyNjkdGPPZLlhI4L6bJhMi9JvB5BdxN/6LBKL9HVFZEj8J12QWUNeK4iX814+N4MiSYK29aMUILQj5mscnQNiIaqbKmh2lhcT+I4Ck2F67Rjct9z0I2hKg1VAUI7uFFM0aTURY3WoI3B8UTLAKk1tjYIFJgWYW6vu6QtVMlBWw3CIjwD1vyQLUjTWJrm9zlusLomKiyvr9/l5s4tXnr9i3SCTb75t/4zNuyKuzfXSOs58ajH9OyC8Ytz5s8Pubm9yfzFC3zZsBEFXA46VE3F1eUFZV3w+V/6BU4bzeN3P+TNN9+mu77B3oN93nrwBmvbe1yUJb/1/nd4+p3fYrpacjabI4TLNMs4+eAjRrKgPDrCf/ttfvnP/Y8xnocVgq35FV9+8u7v+nx28hV/6vA9xqfnxLg0ZUHlBDwZjxm/+x3K5QTd/E5f1Hg+7/3P/gM+FK345ot//X/D8m/9bVS8zlBC4jn0hj06cUxW1xB1mEymLCYLguEapt/FXxuwuXWf1dkxYjal34upfJdXXnsV20jiTsj88DlHHz+lns5ZXF5RBT5xf4QDdKOAzb2bmGTJ4/d+gA487KjL7tqrlL7DwyefkCYZTqPpxTFYwe7mDkcXE17kBcIYXOsjtaZpNPMkwy0cHFfh2wbTNHjdCOu0HfMky64d5xbHUwhr0Lq1cmpjSZMEYw1R2CFJq1YcVY2pr4+Bka38SAIOoiVbStGidJEYbfB9Dw0skwQlBBLJ5OKMhQOpLxHFGru31/H8gM2dLT558pyN3RzheKR5SRjFrK+v89M/8xMUdcajT45Rst09//CkyNo2pf6jN6kcitpwOZ6DWJFkKeZnq8/cx3cE4+WUzIIpG7prazy+nGCqb/FT6b+PNQ0axYd/+t9mtXO98BTQH62x14+Iez1eHB2yt7tHt9fh4OH7eM5nL8Bnzx7xg//sP6UOAu7euUlW5ORl3V642tDpdpFSsbaxSd5owsEa3bVdvvTG51kbbTEeT5gvloQdS7Gacnj0nOnVGRKLbWqKrGA6WYBQ3Lx9g5dffpkXzw+oixTfHTJaH6G1obGaRlvu3bjF82dPCMKY/f29FpJkJXmesrW5ztGzM9K8YG0wwHY6rFYrHKnY3d3j8ccfY6qy5WYIjWlq8rzG6Jrh+gZ+1CGbL2iqmjLPkTJqP0wrjZHt+KBIE+o8o8gTjG4XjzguwnWRQiCVg1QKbQzaCtCWjbX1dspqNVUFxrZ8BCEUQioUbsvKt01LOTSG5sEDGA5JAO8yJoxcAk9R5BolJNJxUBKQhrLIscagyxytm/Y/Y/A9n0YLytpSW43rheRZxngyZn9nj7KuObu8YJnnNLppN+lCMJvMmI6nnJyctPU608LklGo/0F3fI1lmGF1jRCvFc33J1f/w32N6/2XqpsYAk//9vw8vnuMqxcL3yZZLDJr85AAlWg1wEIVkTcXG/i6nz18Q4eL6HZbznNOzKU5Vk5YFjoDID3Bdj8VyibaWukixqsL3fcRsyu7/8n+O8FxcY8kmE+qkJp3lrCZL1sI+F2fPmc0PsbVlQUMaePTXhlzNpiTZEhYVdpWw7MXcenmbQVdwOplQLhPKusHzHXqNZX4+phv3+ZnX3majM+DRwQGfXCx4+80vcrPf5+ziCOE6fO6dL/N5P+BqPOe9k0uO5gmhEKQ3HuD1PMh/GyfucXxwSKUTBvu3wHHZe1mRzK8YVxk70YDGGBCKRVJhREs2bXAYDiKGXR9MRpZqxudLZsua86ZktH+boD9AqnWGayN0NYM6oclXOEJQNIKqAs+xuJ5AKIgjjzDs4DshwrhoU9IJPKLIR2Apy5o8q8jzCilcqqxtOumiButQ5lBk7eK7KlbX9k2LEoqoI6ltg26AStDUFtM0XMeDEAKkC1HHpTsIqW2F5ysCV5GtMhxHg9RIR+L4/u/6vfl7LhLS8QWx8VkbbdKRhoFQ/KU//xd549YG9vgDbr7yCs9yy2/8yq8y+d5jplcpgYLJ0yf0dtZxezF1umJnOOLg40+YVyVWN5w//IT+3Ts8fnrEk6/+Nv/WX/mfYPe2+a1vfp2tUnDr7bd44/595umY+PKK88efUNQVcpnTDQLK00tu/PiXmA5GlFGMcVvJhzdYI3zjx37X59PXFT9++jGT8zGTpyfkcR/tdLjyu1w56zSdDsILf+cBQmDCuN2hWMv08IT07BJjpvj9Lm9+6R12b+xzeHTMxfEJm9t7REHE5YtjyumM3bt3UFJwfppwdvCEcDpm/vQZvY0txL37yBs3eXp0yLYXEPkR589e4Mc+Thwyt4ocwWB7g9u3brC5sYE7XOPk+DkPbu6zXC3Jy5q+K5G+RPiKxaqiVILi7IRiVbBxYwdvuqDOcpq6Jlmsrg2bCuUFbQXOWpbTKWE3wvMdKiuwwsEJBLqpsY3GNO3qtmkMCIPjSOq6RkiBrjR1Vbe9eEehpESbhkabdr5qDZ6Q2KbBUdBogylKrBO0wbM8b8lqaJTjICykScLVhUF6HsoL2dzb5vTqgsAPuX//HlmasLezhqkzJpdnSGitotdin/alE2xubvHhj7z+Zd2Qa8M8zfFcn2IygeazeNcgDPmz//pfINzY4+xijOMH7O7usJiO+f53v8XB06fEvXWe/sK/xupHHqeGG+hyxbiskYHPoNPBVBWvfvkrON3PniS89/5HvL62SXd9nazICR0XbSxNUULTLsqshc2dXZTweetLP0XU32Br8yamaXC8gCRLyLOE42cfo8ucIrm2hqYp25vbXFyMmc1mpMs5uzd2uXP3Jeq6JF3OyPKKTrfDYOijlIu1kvkixZqGuNOh2/GoFgllvmpDkEGAFHB0dMTs4oosTQmDgDRJWa4SlIC6MdfFNYGu2455XeRMLq/QZY0xgrPjM8LRDsr3kbZGKklvOMBTLtJRuJ7DarVCugo38FFu0EqthGxlNlIia0Gj6+uOr0AYjaQNKhpTAfZaMAdoe33UKq6rjL9zk6INcrmugzESa9u8C9dCLykl1pqWAFlVNM21qdBxKBuDthLf8+n2+ixnV0ymVwwGAypd4/gevX6Pqqoo0pSTk2OW8wllUbYz/mtqkJSCxpSk8wRrDEJJflhXt9agm4bsKz9N9cUvtz/Umht/5z9lyzOUZcl0MsEJBXF/jV4UEnUizi7OCRyXaDRkc2ODR9/9DnVW0okcluMli1VBaAVBFOIoSZ5l1wpi216jUtDthDSNRlUZ6u//XTpxTLpaURclBYLZZMLpwXOKNIWsRLsBphMw6nTZDzqY+YLGWiplWa5ShKsoc8lLtSDaWOfBL/5hjn7wAeL0HG/Qo7u+SX93j5//E3+GyI25WFX4a3u8+qqLJxTj8YokM3SGIVllOTt8wcHzQ5698mX+xb/xb336mr7ynV/n1V/+FS5qQVWUhJ2YnVAhVIBMavRihbvWwbo+6XyM6/qs0oqoNySUcDVfsLk5wJU183nCycmcLLUI6eCpttpplYcKQ07zin48xNGCpjaEnofrtqd9ebMCqfE9hfJaPbtpBGWukaod3U7zAmMExsCgHyMoKcqWY3Dtg7oecUHU9SjKhrJuUEpiJTRWE/iCri8RQqKER5HXlLkmzzTCEYSBg6MsrmfRJKAEe3d26XVCLk/OKPMlhqY1oyaf3Sz96O33XCSMNjcRpWEyPWU6uSLwQ47nS1YnS/qiz9Ovv8fJKuPmYMgxDZfLGeuewkjJ6vkL4kEPx3W5OjzD5iWFqUDXHD18xI/fe4mf+qU/hj0+5WRxwde+8ess0xR9PqX/yXfx+z1sljE0ln/1i1/i7/zyr3H6nffIsxViueTd73wXF/s7Y0haxv/jePS7PyFrIEt48fEjmhySVYkT5cwPnpEdX/Dsf/HXyLZ2f9eHX51cMhpt0FGK2pGMLy549IMPCKIuN2/fIZ2nHC1OEQL8Toc8T8heLHCtJbSSlXIxQpCnOdXDh+wrRVcIxpMxaZZweXlB5Dn0ujGOGyHW1zHKY5FXLM7PGe3vk56ecPD+I5qy5HSV0r13C3/QZZIuGOxsMU9WXJ6c4rk+qs6JXYGJHPKsQnR8yqIFzZRNg5WCabJCCoPRFY3ronVblVEOKKkQLgjbJsOvuTTXZLESq3yk50BVIx2JchUWgbIeRgjKpkEYWguf46CNwHF98lqjTYU1LZSoriuU0/b8bSm4s7/J5qjtcGd1TX80YrVK2djcwI16XF3BwfNnPHz4AWEn5vW33mY6WyCl+szr9fqgx3x2wuXVFU3T8DIlX/zSF1nOUx5Vgve5AAEAAElEQVQ9fERycUqWfTbhfevVN9kehqSOz/bGHqEXMvIDPvfm27z04BU+fvghV1dTvj/oc/Ujj7uc5TiTCwyXDAZD+t2YfLnEKWv+aKb4s29rGmE5OTuniR2iu3eo5nMcKVkuF5RZS9JbZjlB0DIJPNfnzXe+Qne4yfrmHeKwwyqZ0e13OT8/5+zgBYuLY+p8jq0bOkFIvkqpypI49BG2Ry8OUW3Tjqys6Y02OXz6CZvbu1TLJVub23z/e9+nKGv297ZZJhOWiysCDVWywFNw/6U7bZbj45LU8chtxmqxoq6qNstgIQpjkjwFFHUlcCKfxazVbWMsjZEEgz7djS3yecZaX7VHv6XGUQ5VXdPpd1CuIM1LqkoT+A4IQVWWrfnRtKntuqop84z1wRqFaKgqRWXaCrJGAwYpLEYYFO2Hrv7/ypRAO4q3FrK8oNHgOBFR2CEvMlzXo9KaTrdLWWZIV+IEPg3tMa8UDr7ntaM32Zr5yqqk0a0zI/QDmqpENyWHLw5wpUAoRVoWeGGIH7hkeUGlKxCSKIoIPI90OWtDoVISRx7Vj/7aAnbu7jNycwajIVVVsVwumY5n7A2GTJM5UcfHq9sd4jf+ya9S5AXr6xuUZUOxXDDyYxZpwtDvUZYFdVXg+x7u9dzbveYmZEV2Xd2sybMEqRRhJ8JUDZExbPo+OA7PFkfkSALtUqwSvvKlL/L+b/4GNzfX+Wg5ZqY0VmpMVTA+v8RGG7z29n0+f/8l3v/Gd1Drm3Ru3MbvDDFuhxfTGUF3wItPnvHi4cdczi545Uufp+f6HD16wfr2No2WlFnJwdODz2TMhoMho/V1ZsowitY4eP9Dzh89bFXgRUOvCw+GQ3pxhNVdyrIiSQoc5RCHiihUbGx0iZTl7LBisTLktcD3wHEtdZ2wujwC18f1PJJJwyCSlEmJNe1p2rAfEYcexqzQUmBQKMdnejlpd/ayfUMaLagbixAS1wmphUGbomVDSJCt5arlGpgaX4Gr22vA8xVSCZTThoaNbmiMxvMVnu/gR6152XEktqnbN7kFtOD87Aq5t4Hr+biqy3w5Q2tBlmt+t9vvuUjInz7ntxeXvP/Vr/OKE/ATf/QXOfUF/+D9T8i++y24PMbRNTvbfV596zVWaUUxGbciKC1ZrTKSPCfAYj0fmddUedUmRq/G9AYD5L3b/ONvfBt9esXw1k3GkSHa2afjSlgbYOuKw9Nj7r/1Gh9/69vYdEWtK8zlBfHhEfZHSFGrxYymLGD31r/0+ZRpyld/9Vf56te+yc2NO5RJjbGGjmN4+faI6c0dFr9HX1SWBj1ekkuNjH3EYEhntEZZWc4mM4Tv4FgQRcmw329nqcMelxeX3Lhxi71qBysstbSoxYLVxx+TK4Ubhsgo5sbnPsf0+JBw0G/Z852IaG0EnkdNQ5qXbN6+x4l4xrP3P+BOf0joBVgDezs7EEcgwLt1AyyoBi6bBXlZ0XElgfTJlSLLaqqqpjMa4Hd8qCpsWdBYi/KCNmldJTjCIBHouro2IrY7jh+uzTzfpRd1mc2XFGWBJ1w8P2z76q6LrltYjDEarSEpCoIQpOeC0wJqGg3Sqa9F6gYvcFpQTN7Q7YcEfkjoePQ2QvIix7oBSZEzn0wQ1vILX/kptrb3qGpLt/tZl8IrT9/j9re/yrvvfhfP8Vhf2+Tsckqa5mgE0WgdP/osNVEOd/jo/ICadlcnXR/fU/SeCYae5N7eLi/d3OW/aXLG6RwQNFXF7OQCZzpGupJu3EFbQ9jvkc8n7E6ecOP9FXEU8ejZU2Y242h8TrbIcawhdgWj/oD5ZILnuHSimH63y/baBj4S30h8KxifnzFdXlErQ7pacnH8nIvnT+nEDvPpjPX1dcIwaE2KTU3T1JydnHJ6dsHm/g3u3XsV5QiyJGW2XBGGIR9//AnLVcKNm7cY9DucnLygSHP6vR5r60NWyxlXk3MmV1OKokQKBQbiKGZWVtfvP0ORt4s+c72IlNJp9d/X+uPKQBDGZMZiXJc4jrmxvcNksWKZ5pwfHlHnKa6SdId9QDKbLtG1AdNQ5i0TwegG33Uo8hQxGCKFJQpDGt1gqUG3GRxj2gQ4WKy4lkb9yE0IgR+ErXnwOlzr+u3YUrkeTVNd5yuWGAye76EFNHWNkj7WGNbXRowvxxRFTgk8O3hCvzegKEoWyxnGtsIfo2vyokY6DtKR1HVFoxuqukS5Dv3+AN8P2hwP4Ljt/ba2t1j+COxIADoKOP1T/ybHno/jOMyOD9n6x3+HJl9x8uwJTd2w0wmxtsYvaworWyzwKgGjkboCaRhfXaKUQuuaprJY3UqBDIo8y1qaZpvaRCrZwsdcwf7WNovxhCpbsLu9TWO2OTy5QqWGL3/pC4jTU6yu+PoPvkMnDLhzax+TZizzkstkRfa8gWzK6XpE6ThERvDqvVeZznM+fvdDCF3e3twn6g04Wi65nC+5lZdUkxXvfvP73HnjFTa3N7m9e4MPxGfbao0QjDY38GaXmOUUoQyDO2+ySicIVfHSK/fpNwmBkoSDAdPprG1s6YYsz8GB8eUpgyBqR2ZCYZQkrRtCZbG2ocoK/DjA6hAhJVnSigp91yUKY1arJbbWhJ6k0pZexyPLqjbALSXCUddUxIa6FoShjxAOdW1ZLQ3SlXiBwnFcjGlzA0JAVTcoV+G7EXVdtxkc20ADTd0imR1HI6TGdQW1accQyraZA6E8pHRYLgpWyRG9MOTm3hrLJAXlYcVnN0s/evs9Fwm/+k//ASdOg7w44uaXf5LErynnK1Jbc5E2RJUhrDNenCRkrsNL22vU2yMSLOeH5yhc/KYGU+JKi5YKzzNEPY+vfv2rbHz7W7zzsz/Gy+98jsGPr2H9kNHFlOnpCYOtPn4U4Pf7VC+OWLc1u2+9wpP/+jeQ2tIoy7IsP3Ppp6sFdZr8ziLBGL7w1/9D1oo5l+cT9kLJyeEhutScTeasrhbodMmeo/Hu7VIlq3/pv8MPb9J3Ub6DE3qsdWJuvvEqUwI++f5HyCLFC3qoXpdyXHN1dMra7T3m8zGBctvdkK5gOafXiejubXE1m7OarbBpgYi6ZAi8/gaDrU1Gm0OmEqAhS0ryZEWtJKNhn1uvvY4fxSyOjijyjI3hFnmW4HsOVRiQFwW7u/tcXlwR96CqS8r5Es+LGAx7YJc4SuH3elSFS+OUuGGEqXU7v9UaaTRaV1ihqY3BGoHU4hpeY1BWI+scT8Z4vkNjPKQAj1apmpcVKBcjfOo8xTTtgqMqK1yriV1FhaWQAlf5LTf/WjN+eD7lcrZk1I0JfIfR+pDN/T16wyGO78GNPRZFyUv7t+l3ekwuThFVwdrD7/LazRUrbSmKnPd+658ST8a89cbbfOHzX6G/fYsXF5c4nuKD979Lcfmcn2tOGX/nH1E2kiboUR6f8xs/+BjPgdGgh3IEnrL0FTydT7mxtkY8iPilRw/5eTdmkTUcvTjGXl1hNkf0lEdQJhTTks2tXTpRh1U648OnnxB5DtQVQQOqsqzGK66OXhCJhnc+9yqjOKbUmrIoaKIIRwquzk548fyIlx5kLFYrpvMriqKgE0fsbPTI5zHz6ZQsLUn8BKMrNjc3OD4+YTxbYa0kjmPCVcHTZ8fcfuk2W/v7ZPMrhr0hvW6HOA7o9wZ88IP3EdYnWVkWlFwlB7zy03+S3s194sNjgrDPC32Al+WsVvN2vCQUdVliHIUjHHJrMC7UknYgWmu0FVjhoaSLqCr2hh18N2axKrgaz7l19x6VFizTFFNXhL5DU1XEnYAizWkqQ+h71GVJIzRCKZCWpFxSlzlag+cHWNNa7Wrd0OiqZTEI2qN9akRZYMvWOeEYTV5nCNXWw1ylUFiapqRVVlcoqSnyAiEkUjroxiKtRNi27vji4Bm+67Z5mLomS1OaskAbTVWVxN0eddWQZikCg4dCGA3atrVZLFLX+MrQjVzyrEAYTdU0RFFMZ9DH9b1PP3+shfP5mMc/92fQvfbE1Dk/If6b/zdMUWCyCt9TLIocIyy1MkgtiL0O87xA+D6ZtnjKozY1RrfBy9pUuJ5EX6u6HSvohTHeddZrVeQ0yrJ35wZVWSKVQZcZs/NTxucTVmlD1+lwcHpIOp3y5PkhTdmQNxlvv3yLlTUUeY6pKpJcUIgOgzsP2L37CpXyOblY8vDhx1CXhMM+QsPB8xdsr4+o8hWr+YL87ILk4pxn3YC7b73J0be+g7fX/8zn88GN+8j/wV+Df/K3ufX3/s8M4ggCl9u3X0XZCleA61iWk1Mq2UXhsLPTYTpPWSwrolARCMW0LCi0xQ8dqqzGGChLjRCKTm9AZTSLVULUDbDWxVM+yWoOdYZtGqq5xfNd1tb7pCsHzzZUVUGhKyLfRdoKaQQKSxAplGPAavxAYJSD43UZjHYYX42pqhQlJctlShAEhP4atq6Yz8+JexJHSMqiQdeWKHKw0uB49hqmJpCOw86NHdww4nx8Tr6sKQrY2lkjbRTW7bF7YxsZXfG73X7PRcKLsxMc3+HWzRssegFnLw5YHl2xH/jUg5h0rilNg6gMx88PGSwTBmtDtve2qe656MISeoo4dlnOZ9SuR1MtyKqGzEjOFymHHz3h3oPXmJuCNRmgWZCpkmcvrpA6o7IWPZ1gsyUv72zyNApgmdJoCEtDZ3KJiGKqosCfT7DRZ1eX9dd+lezJ+9jpknNboQKfL/3YT1Kt7/DdX/lNRD1nJiXTkxmL1We78PLqEpGlKKWwGMqv/Dgv/tf/IVJJnhjDe1//Fzz457/Mztuv40mN6XRZGEu3qGG6YFVkFMslaTZn/PQ5gWnob43wQpf5yTErrTGBT7CxjcVhtLFJaWuOT45JpkvCTkTXb1XFszylf/s2pevgypBbLz9gvr7G+JPHiMsJu/duthKaMIbakCwX5HlK6LmUnR5JWmFKTVOkNL0ew+Ea2WKBkRKjHMqmAdVSvXRVYRpFkVe416QubSyOkJiqTeUqJWjymhULrGx73k2Vk6UpnSjEEVBZg1IOjdMaHhWqDf41lmSVYlUr83Hd9ud1VlJUJRvrfQbrEU2Zs39zn26vy3I5RQvDKsvZuHmb9eGI58+f8/zhI6oq5/V33uJn/8v/Izu7e/z1P/Xv8fFgg7/z5/6nhJ7Pf/fX/ha//e63uHt7SjVf8lNf+Qqv/sGf4713v4GbL0nrnOOLBXkOL+Ypca9HR1rSyYw6X5Feg04CDN8/veDBzoj1QRcnEIhFwRCBDj3qfIHf26Dn+5wv5pwXGr1aMtwYMhnPWUrLsBNxdHLJKtc4ngMShFTkRQUYZosFa2sj6rLi+dFzOr0heVrhKklRNZxdXZAmCd24w2q5pBPHFHkJ1rJaLimKjJ29fba3d4k6BbNl0oZPm4ZQCCaXV9Cs2BoNOT48Ymd3i+l0ysNHH+F6Lt045v/D2Z/GWJKlaXrYc47tZnf3fYs9IjMyKzNr76ru6u7p2dkLZ4aURAqCqAUiBFCjBRCBAX8RBAEKgkTpD0GNCA4FSaQ0ADEiZ0hwZpo93azptbKXrMo1ImP13a/f3a7tZucc/TDPqkpJMyL7/ggE4O7X41qYnfOd73vf551OzkiykrSu6UZ9+tt7RFaAXUv++AfvYyzD4d1bZFnK5GKM1/GxakVZtRszAqTtsLV1wOmrY2oNYW8I2PT7QyzPJc8VTV1yfT3F8XxsyyL0PJSUxMslgefRibr0ox7reEWZZ60CXDVo1WAJyPM1RZohpEMYhhSVAtN61i1xM9e9+VNOp/h//pfwQpuf/8Vv8OD+Ib8fJ0itsUWbKpSuF2gElmUhUNR10Y5TENiOi1YtHlorQAgarVs0umjzK1Bf4HFtNIblYoXjeG2SqWyhT47rUBYl4gb6pI1u/fW2z2q5xggLyxH4Ycg6TanrL4tvg7Jla/ykcDBMJivsdQyqfU9lARaMRl3WSUmeJfh+hyiUJMlPEhiVUti00B3bsWhU3gLWbAdftvZPYVl0gjZZ0DJgakWRlVxdTxHKsM5rlsBisubW47v0wn2yJ5/jRyHSUjz97ClS19SNIonX+Btd7vbusfXwTXZ2bnF8Oub89VmLfm4atg/3EZ2Q2WTC7PUxhoYrB7LZjEW6wkkSLl+95jJesTr48n419SKm3l2+/s530H/3b5HGS/aiHp1lySRZcVEUHHYlvowJbMjyNb2+R1QKQkuwztbEeUvblK5P13cRVknZGJQd0rT4TraHfaoiQdU5rmVTFTnCCGzLIUlLoqBDVWuur2OKdYHeHpAmSRsBYmsso6mVBimxhIUlWxaIHwRYXpc8l1ycJCxnJU3dtIwWC2wn4+Tla7pRhEHjeAbpGBwXHEciPQGWIOi67A+3yJVmc3sHuxKcPT9lnSRI1yH0JJOrGXmSYwmLZHlOEAb8k17/1CKhtmwG3R4i7PDsaszHL96nuYpZTNc0ZUytyjbS04CPJI9Tjm7fQlUlj3a3uFgk2NtvELqSzSKmiWuS8RmOF/DgrXdZZhmvr8asfvcPefCtbxAFLlZjGPYinp285LPf/X0GgwGHt/YwTUUyvqIrBUIIFsLwhiX5uX/rb1BLGG5tIk3Ff/4/+le/9BkGB7dYffohSZ5jC8WW53Jvbwfr0SNmiwln/3iCWzWUTfWlhw9jOPq3/gb6//V3cDwPI2rSP/8rLP/6v/aT915MsT//GNt26QYeRdMwtGy2brUWxqt4QXp6zvzDH+FQ4/kRyhgWx2cIKUgt6G/u4GnNaGOIdFxMA/fvPcR2fZrlgnAa0+QJwfaAoNdlo4LEla2YRjW4UYduFLFOC+Lra6bXEw4OD3Eti/3trZYH0B+xubvPbDpnfjmh1+m0p4abABXbdbCDCKNUe8O7LkaHKJFjqQZjFFg2lWlbsih9s7kJylrTSIXt2biOh9CCuiyxHAffc1nnJdK2Eca0QjDaxEChaee0WqEqhTENQoLj2O1Jz7EJgj7rJGlHKL5P6AeUVcPJi5fcvveQcplw8vqMKq9IHlecX1wyCLrUWwckw3YFWRuNvHWbrqlYpAvG4zOyfxxza28PpRRVnBAEXabXY169OAPh0Hn4gMJo5KCLsBUvvveXef1n/1q75Rg4+7//7/j5z3+A0825uFox6PYY9UNG2wOqIscUBXVWMjm5RtYlvuuQJQV7u9vYjo3jBTimwQ8COuEbjF8fs0wy6rLk9PgYacD3PYqqgCwmXsSspxP6w03Gl+M25GidEK9igqNbrOOYXhSxTmKUakjWGfPZAq1FKy4DjJnRH2wQuR7j62N2+gGO47JcLpnOpmxtbTIajHj22RMUUBmL7f073Dq6hzfcIpskpHHM3vYGaRLTH/bwIp88y6iS7CYDyeB5LpiKJM3ZGA3wOkOowfIiXD/EC7vEaYolfZbzGcPekO3BiPlsxvT4NUaD50ZUusGoBs9zcByXdRwTOA7KUiTpmkZAIy3A4EiLPM+oy4K6KVvbl2UhZJv+2PbpG5zXrwhDm6IjWEzPqZOCuqyoywIjbuKJ9U3iYSuYaTdKAbaU7ejEGDrdDtK2SdYJlW6FOoJW8GiMotEKY0T7bxAWnudjaKiqHMu2brgObTql1oa6gdUyA1ywa4TVCi7TZM3Gv/1v8PDuAbankXVN89nzL+mwpGUTdAesJgscCXXddgVcT2JMg+MYLClI04x0XeLYLS44zzOElAhLkpUFIAnDbmsbFYKqaZ1Pg8EArTTbm5vMxtdMpwvKsuFarbCEhR8ERLomigJOPvkE17LZ6kSsZitq72ZUqRW27eB6HrZlM1usePbqlKdPTnn89nu4gyFPfvm/Tb65xQvHwW4U9z5+gldn/My7b/P6gw+4On5N17UJGsUPv//b/Plf+zUOHr9HMT1lYblcDnd+fE16m1t858/+Rb7/D/8R56sU5YFqJJ4cMl2s2fAlNQnSUUg7pN/tcf5qwuU0x+oooijEsW2apmE46GH5HTJvg3VR0hhNbgSO5ZBMZ1yvFvQ6If1OnyovKArDer2m14/whMPJyYpsrQgCiRYwsG2EKlv+gRRY0mO1KKgKQ9JUpLMF44uCPDU0pcG5uf/8roPWAtfxKSuoKo3jC1xbIZw2atoJXDzfodfvssoy9rd3CJA8Pz7n5HJOWTX0BwFSGPK8RhUW82XBKqgJoy8LuP9rFwn33nxIrGs+PzvHaSTXlxOKSUyyzlFN3j4QBsTNLNJGwirl4aPHTE3Dxmaf3sFt1HSO6HvEIibQW9z/ylv0vvXzHJsat8qoz6ecfPoU0ztnZ+8WhZLsHIyYHe6TL2P6wsJxfWLfohQa2zbYUtBUOS9++/t0tOHd//6/gNg54NEHv0fvh3+E1Ym4PDkj++xzCmOjkIQCpOVyPZ6wv7nD9qjPejRgezlHdCzy8hp9/hLLGGzL4p1Nj/O+zdV4AVqjyi+LO6xOD3d7h8By8DwPN4tZNyWXF6c4Wdm2yPe3keNNLhdXnE6W9IRkGIZ0t0c8Otin1gIdr5nWChOGWEiutcbv9Bgd7PDqyRhevKLnP+KzyQ85CAaEt4/Iq5J6EfPmo8cYofj0wx/x+cefcPv2HbK8arGwRUq6nHPv0ZtsWDbedo+97QHLqxnXixlNXbZaA+lgmgqBwHVaUI52HLygQ7Veo5EEnR5103LDhdtarXTTFg9GSiqlEE2DI2/mtqZ1N1hC3mBIBULaCGljCQujFappWt3RTXHguA5oRVk3nB5fga7pdwK63Q6O69IdrNje3+HBnVsEgU+/3yNOEyLLwaoNWC6X8wXLVQzDL44Zgp3NPaLJhNn4Cncwogl9pllCJGCSruB6Rk8KDo52WFxOuT/oM14nzKYTAqWxLRfl/6TSLpuak+fP6G7lZGlDz7UIuiFdz+bF6YSoUBTKML24JLQlutwjTzKOX59y/+4twqhDY9cUWUqn38O6c5vZxSW9IKQ/3KDf6REvV0Ry0FIxnRbuUmYJrmXh2Dbz5YxOGLFarUjihMPdXeaLOZ1ulyTJOT+/RCmD4/lIYdjfvcvl+QXpOiZfx1w6Fpu7uxR1h7DTQTUNq8WKrZ1tJvMx2brhzXe/SW+4wSJNef/9P+Tzjz5goxdw9+gNsrrk6bPnGK0Z9PsslktU1uDYEsfysSyb69kKY7mEfsAyKQj6gul0ikLS5CVFkrO5ucF6vuL8xUvKxQLLckgcje95qKYiT28skRhs4eAHHZJ1jKFNqGxDoDSe59HURTv3FS3ESZlWIf4FcVNYEmk51JXm5PUlcZyjtWijvZXCIHFdF9d1KPLiBsSlcGy7tUNqheP61HWBZ0U0TfuctSMHSVo1KKXxHR/bAlW3fYyqUTdRx4KqarAsC9dr2ftVXYOQuH6IVmAUWC5EQYgQGvEHv4v3xKXKV9iOR2KH6C/JKwxe4NEb9UiXMZ5nI4W5sQDX+L6P0TaYls1gWw6ua7cpm0Xdfm7Tuo5MVYPWWK5LJ4oo86Kdhds211djirqkLmtsy6duwO8EGG2wq4qe1eP6/Aq0xrFtAkeiXQulVZtmWKv2MBX12B9uUcU54cY2wd4eX7/3gL9z711eO+0zJlXDmxsbjOqUcjonmUyQSjPc3sGEPrs7B/i9ATvHz/lvffA+H91+zH/yi3/1x1dkcjXm5PScvfsPOOoP+dpbd7g+PuNHH76iMor1MsY2Fa5fYbpdri9jXr6eUtuGbs/HCboI0RaJRV3hOoqw0ycauazTmNnlBSaNadIc02iaqmE+WZJnFdKyqGrNbJ7gWALRCM4u1vT7Hlo0NEYSuALbFviBi+91OB9fkiYl61qTpIDykUKgdHHTvZKUcXMzmqjJ0gI/MCBtGqFwfYcgiiiKGgrBs8tLfM/Cqy3iRcJkWbNIFEHkYzlhGyWeK7K4udFDQK3+lJwERxqcKKS0LBbPz7C0oD/YYrAp+fTDBRKJUO2JMqsq4rLGPjmlH8Lhd97D62wwfPSYD//kQwINe2/uU62XDA52WRcZq3TBmwOPjbcf8/dmaz78T/4uB70OD771XfpRh5/91teZ5TnFckoznRMEI5xeh6zI8LQhnkyoypLB9ibp5IqmKfjq+Rjbtrlcrqi+/7sYy8cdbrKzv4O3nKNVw1IbXvyXv0knCrj7+C3qD/+Q0ZbLz/6H/zrX/86/Sj9T7HR8Nu/fY73Z4+wqxjICI758IZu6JnRsMIrjH36EGF8QfuUB9mjI+OVLzn70AX4nwLYF/cN91q9OsC2b0e07rFYLLn7vfbbv32fU7aNVyWISU67W7OzssnG0T+NK9r/9LZauT4jg7sEGdhBRpxnJfEp2ckzjO0hXQtNw//4DKqWphY2QkvH1nCpeEPQumJ9f4NiS4e0jRpsdXGHoJALjSIraUCtBlmQU2Zoo8ClVi5O1wpBaaXIj0cagbNEuyFWDajS2aNuz7XHNwqgKIRykkCAgCkPqqqJRX4SdC4Rw8KwAo9tOVKNbup6R7SJaA57tUSuN5Xbo9DfwfJfbd24z2uxzPR7juz62a1EZzU5vQOSEHB3dRhpFUf/EziOAw7DD2TImTxvu7uzSlDHdnk8yuaY7GJK5DeZsglsalNJMTs54fXJGmqz52tfe+f9yTYz6Aw62twhGfR4/PkQIqOMpoqpJ4oR5qnD390lXK4zvUBcFVV6gjCGLE5CSyHXphT4nx6dURYXb6RJEEUdRyGI+ZWM0pBd0saWLUoYXr08xRrB/64h4tWY2m/HW412uLsd4no+0JFWjCDo9xtN5Gy/ruLiOjTCaeBnz6uUpSjXsbvVwbBssl8HmkMnklCxL2f3un+E//fqfI81zmlozGAz4xcWMH332hGfHL8irguk8Y7qYsrW/x8HREUnUY39zm/fffx/bsVFVSbfTI89Tirpme3sHg8SSBTtbIxpps0xyVkmOBuIsJVktSbLsJrlUYXuCfq/L1dUlRivqqmk3/9BDWhauF6CbFqLWKIMyDZ2ug+f7yKodMSjT3pcWgkpVNwwPGy0cJos1liNpcLA9n27QxViSIOhiWZIiz+gOLZJ1Ql3kNGVB3bRjDiFaR0MSLzB1iQCE1UrSpSURtoMfRmRpirQtMK2tzXFdLCVRjUJpAcKglKIxGqk1eVG0RD1AKEW+jtFa4ViaurJxLJ+O61O67k8L+tFaM11O2R920U2JaRqEMdh2C+NxwhDL6nF9PSPLCwIhGG5s4bt9zi+uSNIC13VRX0g7b/DXxgjKRpHXKYEfkJUZeZ5h2T627dI0DWWRYdDUdUNyfglolKpxUOwf7NEddDh5/ZzDW7dYTNe4YUjgBizGM3YfPiLqDUiKHEtImqbhi5xoKQRfPbzDx599zOiNe/z5/8G/xId/9Cc8efacw8dvEXz3l/jtdcEqXdA5fEiysfGl53MyvmJRJbz7nW9i4pLrz5+wzkqwFKvVpN3Mm4Jbuw7rZcnrFxPyAqyejWM7pGkC0mBbNmVZU6oU25lQliVlllCuY6osbRk0tk1V1Zi6zV5pak3+4Csc//V/Eylai2Pv8x9y52/+Gy08qakZ9A2jDRdpORRFjVIC23HouVAmDetMUVQayxFI16KpW06CEhLXtTG5QLo2SljUjY1UDtLp0GQx8SptmQlVw2U1Q9s2Qeix7/hkKLyeTzpux1hFpTGyxXpLyj9dkTC7OCXc3kEZWNUNUXcL++Aug8MdFr0ep7/7e8iXz1HGoG2JZzkkquH41UveenSbB9/6Lp+fXhHYDluE3H/3XaxBQFpmfPL8HOf0GD1xGLwZcf/2NhfegFcvj7k8/TvsHhyx99479Dtd6sjn8tWCkWsx2tqiniyQFoyzAl9C2QlYJTGP7z/ko5cvWa9WeJbDr/zar9K794D5+TX90OHq/DXHP/qI88sp4+evGVmCUsIwz/DrhkLURHbLwl7IBnsVs05zXA2WMe2s76dee90u39ze5DJZIo62OV1OYJ7QKTTF1TWeLWmKnE4n4M79B3zjvW/w6WdPSPIc1/UxvS7T8YTA87BUhUnXRJ7P8vQ1O92AzeFXSGYJu0f3GIUelUqoAp/j1xccv3yFJ1u87c7mAKsb4jcwDLto4XB+cornd5B1w+z0ilI3GNvGU4pkveDk+AJbGBxfoBqBH/Qoq4yAhlAoLAua0KPUPlWtWhW4sbC8m/xWceNPN9CUJUbaWE5A61NvlcBSWNRV3V47rVCijakG2boLogitSoq0ar+nrrEcG1XVGGlheR6zeIkbWnz9ja9S1BlXlwmH+/tkZcFgNGBzfxfXDinKislyyfjsNVX1kyLBGMOHv/2b2C9fcT1LsIuSUd9GhppGWIxMwNn0io+eHtPvjohXFVrMeOe9d0FK/EGHvbt3+eyn/+O15mhvF6vbozMIyYucVZJS+B2ksEjXKRu2fXMaLlswj1LkRUGepPihz2w6Q1oSS9ogbaJ+SH/Q4+nHHzE+ec14HPHNMKKqFYs4xQv7ZHnG8evXbGxuYdstPGo6n+M6DkVdUTUNltMCpyqliboBjm3jOhZpklBXDRrJOqkYDmC+iHGDgCjq8tbjt/n9OOX43Z/B3BRFV1nCq//s/8k8XvArf+2f5fLFCy6PX3B8esL20S2SNOPs5AKaMev1uhWlWpKyLLEdl8aotlMFHB3sMrm6wNgew509PL9PLad4vkd/a4P1bMDyasxqPsfUJaDpdjvMZjOEkHS7A1wvRKsKx/GQjkRrRdMYkBZpnmOMRmNolAJpteNDo1tokeNgLIsKKLTAEw79zSGC1q67znPSUhMEHt1RlyiI8KOY9WJGHi+oyhQvcDCmoWmatttWV9iWRDVtex4h6XS77GzvMJ/OmM/mbe6GFDiOB7aLsduci7LJ2w6C5xEEIZblUOQlUissA6qssGyJa3sIabOME6pVReEIuv/u/xbpBQghMesVUmk63QFVVrKaznClRVNqsAQGj8UiAWHjeC5pkXB5VfPw/v0bR4jBsiTaKIIgANnyRhSGaNBnNp+jq5Kd/X3WyZp13CaKCqNuUgcFnhOiVUPdlIRBQFHnXI4vSauQsqmZTKd0giF1A/N5TB7ZvLe7xTtffY+q0lw8f0F5+C4EbdqkVpp/8Hf/MzpNysGdB6RlzsG3v8XXfuGX2L51h78xesiH4eiLB5x/Zj3+EhlSlyXnH32KxOKNd75F09vmxfkTvvUX/hlm03Oen0w4rxt+9L1fwMMw+1aK/eoFt377P6apKoxs6A97HBwcMhxu8cEHn1AtJ5i6polX6KzVrgW9DjQNdV7QNBoLges6JKMNVr/4az+2ZwrfQxtBU4k2ZMoGP2rwXEFdtDh7aYFjO9SJoVjXGFsiXLAdq+1oCahpcETDe994i7qOWadTxucFwqnJKotHj+4yG1+xmsxawKBUaKVAKVzfY+hJ8tU1Suk238QCJ3LobHY4uP+Tcc1/oyIhevSI62cneMYl2Nljffcx/+Vf/1+3nmWjcb//m/T/xb+CVAqpJJYFRjYs85rnHz+lvHOHq0lMV3u8+bV3qURNTwR4nSFV/pT11SmvakV6fY7X36WpStK6ggZW0ynW8WuUF+LtbeOEIYE0/NzPfY2zo0PGF5ecvHyJSlO6myM2R1u8/zu/Ta4UB28+wvdDevv7lI5DtLNDMpmQNZKd3VugNM9fX1BdXGG5klQpLudFS6myWhGIQuFNzllkFRJNt9/B63aZ5TlStqfk6Sef8sf/3n/A1tuPkHsjum8/YlDCs9/5Haanr+l2ItzAY7xasdkbcrC5zVtffZv3f/v3EEWNPdjEKkuef/6KKk14+713KJoKW2uOP/yERZwxi1N6QvLWd7+KrBO2o33GN2phMFhFQbATsLc9Yvb6mGK1Yp2XxFeXbHY6ZEJQ1ZKsBF8bfvTDT1tPtmczn00ghdHWLpYU2LZEGgvdNFjaYKTdzog9vxWEOQqla8xNV0ALSa3aG9HQshWMabHQUog2OERVKFMjLIlju2g0wnZpDMR5jmdDEAQI2VL1QlfQ3xkxnc2wHId79x8xHHSYr5a4lsB1HE7H19jYiMGIg0ePca0A7TmgOohuD6sqsMu8PeUZwx988jFvJCV0AhwfwshiNrmms7nLycUJi/GUUa/Larlid7RFtLWJwsZSDVaek82m8OAnz8Vyuebzz57w8PEbWL0Bi9mS8WSF44RE3R7Gb/B8j63bh8ym1zSuS9iNWK0XlMUaKTWXJ8d0A4/R9j6l0nSikE4YEg5HqKsJi3XOYh5zMZuxyGs8GTLqdQhcH4qKo4MDposZcbzirQePmM3mWFIikdRlie/YeLbE1AX90Q4vXp/jehajjQ3SeI646TzUteLenft89uknjP3+T6+1SNtmtLlLnKQsLi84ffGSjucx8LscbO1yqcZMrq45XrYgJ9eRDPpdXMtw7417rIqMW7v71FUNwuJqsqSRDmmSUZYWslYErmHo+3R2d/E6EfWpC1lJUqQ47g2r3onY27nF5uaIVTzl1csFTaMRSHrdDlpr0jxFWKBMK0JsxxEGdEMQhnSHI7q9Ppa0WsdK0MXzO0ynC5SGBhcncinqBs84DEabOL6LFzhc64Yiz2iqok3pw25BYbTFL7pBG4Ht+Aw6PQa9IVlWoKdLhJY0QFkpjG5T+gS06FzREEYhO1sjqrImWS6RUuKGHko12KK1snX3DnFHIdnVjHK5oP83/23kDWPEsmw6W1scvz7DEe2psCgb0NDb6OMHfebLJcK2sD0HY0MYRiwWGdJysZyb8Ye02Br0qdKc6+mE1Ib7b7/NJF5Q1g1VXdHpRRgtyNcZURBS1xlplqO1JPIDhKppygLHsZCWw87BAb1+h7NX51SlpJYWtx7foek5JKsVtVJMz8aoIsG2ftKlNUAz6vL2va+wWjc8ff6Sn/3573IQRVy9fEHu7MAXRQKw+r/9u3wvnrGMVxTLNe71BWnjkDgD5PYeg/0DDo3Lq4sxG3uH/Jm3vspv5DV/8Kv/sx9v5L3f+vuEf/c/YpkXjDYDjrodXr94yiK6olrPwfXp+T5uJUgaQyMd8jRDVQpLClQb6tjaTOWXt1UpLTphSLLK0Y2iLC2SHIzUCFVQpg1+CF3XodN1SAvNotToWqNMhR26uI5s+Scdm7pJWCcJeamRHa9llCxTkkXcdhp8D+M4jIY98jgmzTLcXoDvWnS7PfKwwsglfk9gu5KHb+5i+//kUuCfzknQEs8J2Rr0iI1NHTgo1/3xhXVGfbyjEeV4iisFcV1RVwZXSuJKMVnF5EKx2wtYYxg/fYb96D7VaIvV1TWr6YxZkqFmGm8r49aD2xxnC1S8pjY15XrFWhvUcsWwM6CuUiIp+dp3vkaevkG+/DrHT5+hqoqrZULjeDx++z6253I1nVGFHUhLEmVYnpziWOB3e2x4PuHWFvl0jqNrtGVRSwulNDQG6hYcxDpFCggij9H2DvWf/BH7/4v/MRt37iBdB3e5ZHTvLtp1iaRkXVe8evI5qamJ7t5CKo0TRlRaEScpkZC8XkzxAociSclOZ4y2Ntg9POTkxUsuXp2ws73B5p1byJ1tTj57TrKImc1m+E3G3aNt/ujzZ2TCYbCzyeLVCQNl6IVdtm/d5no+Iz47Z3F+zeTikjwK6O9scnB7n+vrKYOuT5mHzK7HbGwM2dvfAykpakW8XmFZFr4TkCXrNjUSB2z/Jr+hJcSJptUiKKNwPYemrpFGo5QmWy/xPAfbtm4iZiWu08ahKq3RjUJLkFq3UciWiy1UG4Odl7iWjeu6RFFE2O9zcPs2f+Ev/yWePv2U1y8+p1YV6/EEY9u89fAxq1qxsbnFPM6gKnmws0tkSfz/4N+kcT32dnYIhEXZpAhs7t67jYzHBE7AySpm8+g23iBi33Z4/uwUbWnm8RI56LGeXFMnMXW6YGaFdA4ftH7xpmG3GzE8OALHY351zW7YJ3rwCCXg7sEuy3SNHwT0drfobfQ5ODhkT4PQJQJFU5akqyUd2YO6pohXvI5n2IeH1FXN3v4B6+kELEE46JE7NaaQrJKcyjPEswU7OzvUVYnj2gSdkBenr3C9gDzLKfOcqiwpSwdpWiBOXRdUVU2aSLIsRsg99o8OWM5nWFJQK83RnTst2+CLxdrAcGOXF89e8MmHn3L27AUd1wWtefHJM/7g/R+QLlY0ZYltWZi6QtGgPYf59RUPDg7oBB46CDm7nLBarhFuh6Qq6PW3KIocXeYIVbO9u8uDhw/wLZf1bM58NiZOYxxbErgedVWzmEyw7DbxsQEc20ZrQ1mWKFW3+hcp0EpjTNs9wLgEnR6NhrLRhKEHQlJWim7XIwxDriczbC+g1++zu7PH048/IU8zpBREUZc33njMKyMYT49v4nzbaOu2SyExNFjSptcJ8ZzWyZXGMb1uD8d2UaphnaxuXEE2g36f5XJK3TSYpkZVObPxlKYs0JGHZ4NjWazrgo2dHe6/9Yiub7O6GvPxDz9kejVB6VZ3gG1Yxy2Uq1ENKNO6LozEcQNOzy7IcsM6qWg0BIFP0xhKU6OUQUgLgcGWFgJBnOdIx8EoxasXz7At0SrgkzVq1VDlbX6F6wcoGhQ5ja7RmWZrNKAyOWmRgZHIoiHUgrfv3OH8Ysnm9jaPHj9i6Wke3TrgT37rH6GVpGqWNxkvPwkievTmPf7s976L3XR4uH/ERbHmHx4/wwiFevvLOSrnH/4xow9+D1WWiMDj/rd/hkd//heI3BB9NeX3P/2YYHOT4fYeve4QazxF8uW2sFYG2hoQHx9ZS6p1ySJdoKoG4SjSLGn1VraNsDyc0KPRGlUUWGTtqd916ex+GehXK808bUWPBoNdA/iUdUk/CvDcpkUDdF08x6JxNZvdLYRqkJZh3ZQ4lkWZJ4Aiy9cICQhJEDoti0NYvH51TqfvoYxFL+gSuB0myQSBxLMC0qRCNQWWqQkCCyHazJLV9RVZ8afkJIw/eML8xQnB3TuoOMUe7X7p671Bj5/9xW+zfPWS4WjIy/MxfuXQCMPahlGt2BptoP2Ql+NLkmVC8fKE+atjzk4uqBY5VVEhVcXjb+1ya/iwVftej7H0GiEa8ipHrGJ6vR5ZI3n+9Ji3R1v4oU8URWzvHzCbzuh2uuwh8EMPTwpKx+V4MWP19AMiLyJPEqrII9jexokz9rsDXvsu1brAlxaW3cZ3YkxLkmuh60hH0On18DtdbMths67YyFdk4xhHgwgC0vUaVyvkaslAGG5/82skgUtdVFg4hFFI9vlT/vE//HUcR7Df7/LSgyC0cYTB0YpBFFAkCaevY9ZZzN5ogNYavYppVjHz41PqdMWr1ZQg7NDf32O332P58pjv/9Zv8U1VIZOcNMtZGIW/t8XWoE+epSTrFUdH+6gq4/ryhKquWCxX2Lbd2julTYtTBNW00aHaaDr9kEo4NEbQCFpsHwrftahFS9KzjKTSrZCRpj3BYNkYQ8u+axps20XctDWF1QrLxA0VD60wAmzLxvcDDg73UdmCezsDHj+8RVCu6QtFvZghMWxsbNHd3kRhWK+W5FbOepGw2YuYLlKKsqKfFXz76+9h2Q4nT58yGA5QpU3fc3B6EavZjH5vyHI8ZTae8OzZa66nKyy3R7e3QbaYkpUZG70uVVmx97f/Fo/+wd9muNHD6/k8vH2HbDji5PUpaE232+Peg8dsbG1Sa4Va1AQjj8PDPTwMW4MhB0d32N8e8uTjH/H5Z8/QddUGbZUZgSOp0wKpasqkhRzZox5KaLzAo5jHjM9n7AwHdIIe0VafXFp0BgOUUqzmcxCC0cYGy3WMsC1kI+kPeiSrGWkaU9cFGxsjut0uUlTk2ZrV4pq6bgu3N95+i+f9L/vOm7phdj0lCjuUVY0yrQgvW6c8e/qM9XKNK20EFUbX2A4cbG/w8P5tGjTKdXCDgNPjC+JVRhwXTJZLehs7IFMaral0hcgkXI9Zz+YU8yWnJ6f4noXUbQBUqVOW82tsafCD1ikjhaDRCq0qatXaR7VpA8SiXoTr+xjamf3G1ga26+G4PsPhCM/12hFGp8vR/h6/cf5bTKYLPMvB2TFsDQdcnJzR6XWwbZt7Dx6h0pLZ6opKFSitb8S47XWSEmwL0nRFVZYgLIwB14sIA484zrEtgzCG3a1NyqpEo3Fch16v046l6grXEmhbsD3q0bUEp6s5dx7dx5eSbDbHCHj8lbd46b3A9zzKouT6eoJuKppCYxrTUiSFpD/qEUY9lvEUKW0cG0yjKPMKXWlSk9LodsQgMBRFwWy1xN/Y5P7WJtQlL46fMxj2SdZrpJDEeavKN5ZkPF2gTYO+EUMKLfGjkEC6aCDNCj5/8pSNXofbh3eQ7pqDh3cINkcc7Y4onn7O57/+j6iDkL03d/nv/sb/lQ+PZ8i9I5L5lO0g5+zTHzHaeYO8Tvnbdpc/+Cu/0m7o1pe3LcfrcP/tr2IcSdYP+aVf/VXi1+fUq5RpWXI9mfFwc4c7o22effgZ86szwr/0y196D9lyo6gVJHnJ1XxJojRCtV1BITTaGGqlaRqo65KN/gbSs5lenmNbAonG6/rsv/cWv/vTb64Nda5QN5jvrFCsViW3b3fpRBJVrfEciCKBkRZB3qCCitVizs7mHv3uFv1uj+V0ynI2QTVVO16sa4RSFHVO1TQMN0LKBoSBZL6kWMV0vBDHdllNM9ZJQRg6GFG1gl5t0EpTmgL9/2G1/a9dJDz/7CkOkotnTznE4+f/+a/wWz/19TLNmL96jZUmRN2AX3j7EYP+Jhtff5fLiyviszFuoZlWKbujTaw7j1idvQDRoIOA1WTFALB8g5Ca+fkFX/neL3L5/AmXH/wOarnCdyom64zz8ZhRd4C/scX5ZMnB0SFaGN589AD/9IzlbMrV6RV6lTLo+By+8yY5cG295unv/w5WWfHWz3yD8fiK9etW3Gi7DtoS1I2iLFsLnhQ3FEsBUgo8z73xN7toYVM3NfH5KYeDEZfjSxZVTV0rsuUK27XpWBarLKPa2WQw3KLKCtaLFVfnFzC+QM+nDHpd3v7uz/DaXVCWNSRrHAH2aNCqw7Vh/scfcj2dUU7mDFyXtTSskoQmK1qU7OtTyrxkPpuiq4Inf/jHRP0e9955j7264vLzz/HzAi3AsSXjqwuW8wmB5+KpEGnbNEqhtMayWwFOnmX0Oh2kga7v4PgRSVlhey5lWbYK3NWSMPBvRDkGg0DaVuvD920a1S5S2O2JVBtFUylsy8KxnFYpjsIYjW23mepNVbUqc+D8/JKj3UGb9mYEf/DHP6QxsMzaE3hRKWZ1jaMM/dEWRVmyOegibQvP9cmzGs+WbHY2WFY5Dx6/xdn4mmS+5vr1c+4dblCUFbtHB8xWK7zQ542vvEn+8ecE0QjH7fKjD/4YaSrE/gHSwEbU5fr0AitL+LW/8mfYOTriqt8nGmywXi6IPJfL0xOuzy/YPzrg0a07WK5DqSqqLKXjeyxmE64uzvE9l8D3cKRNr9Mhr2vy9bIFCOUpriURqiEIPBzfoaxqRoMIoaEqCibJkvF0io1gc2ODzZ0tXrx6gesFdHsDXp98TNM0bG1tYEyL962qiu3tEY7rsVpcs7+7jRCarY0hg9E2Z1cTjk/Pia0b+uTNia6uSkSdY5uGYcen2dpgMZ2hhaRRhjCIqBpFka5xQovbR7to0fD85TM2hiPu3b1HslpTV4o8b1ivK2wrZDlLUIUCXYMjMbbN9XyO3RiSVYxrW5RZiqpLdNPQGEFpDJVRlIVoias3KXde4CFoBWZGG2zHwZIOtmXjuBZCGHY2+kSdDrbr4/sRfhBRVQ1GKdI0pswyLK1whOCjD37IzuYGVV5yMpuzsbHFH77/J5RpjJAuxpRo08aoC9FaLI0yVE2JlO1IASxcxyOJFxR5RlG2+QhaK66uztuUTqGIogDfDyjLqj1h2hKBZr/XoyrWjDZH2J2A6XyBXaQs1jGB7/P2u19htVySxDGL+Zw8L9BVexoW0qLb6zLc3KTIG5rKUDY1lmUT2h7ZDU2x242o65qiaAPdyrLE8ly2NoZ0Oh2syqLne6wWC5arNZ7jYVSrrbBdDyMFWZnfnMgNtmOzWC0ZDiPCwGfQH1A3KWWRcxWv6O5tUtmKdZlz+f6fYF4/Z7VcUCznPHg44t7JE87/6HNGb72HzpcM9yIuPv0I13RZz66p9x+h7C93EL54hVGPxhR843s/g1CK+Y+eMj2/ZFXkbD64x6NvfJ2vv/k2Fy9PePLic9LA4iu3vpwKbAxUAkoDbxzucvf+JlpvsznqkSUpVV4TL2KumxmdcMDlZMn8+ppK16imwXcsFJrISMQXqPcvOiMaRKnbvUUaSmUoC0Ndte4W1zJYwmCqBktLqmTNOssJvQBHCoo8ocwTfMfj6PZt8ixrdTdAFS8psgTbs7ADF4HAVgZLaOJ4RZEqmho8P8QSFlla0B945HlOVbbBZp7fcoD+VEXC4vVr7G6E7bo8vvc2jw4Pv/T1NEk5PxvTc8C+muB1O+zs71BlKyoLKmkRTxekSjE7O2Ow95CoUoSeQpcNVVJhRIV3NEB2utixoLRt5kYyXhWE8YreyGViKipt6DkupWlYrzPW64zBxoCnz5/TC3zqImdrZ5PScvClQa0T4mfPELpGNyX3Ht2l0w1ZWS50OyzG14gwwMQW6LaK0uqL4qD9fKrRqLrBkQJUjbQF8/k1K13x6rNPsaVNjUEpQ2S7ZOsUrRSjrQEEPtlyTpnXTKczrKJkuV6jBYRZTvnsNStPoIqaldIEbkC5jCnSNU1T0XF9lnlOJwiw+hFpvKYoS7aDgCRdMlEKqQXNao0tYTFb0B9uUi0z7Mhn9+Ej0qsLgiwhXSZt0mBR3CQ6ShzXx7Uc4vWa0HZx7DZlr6wbVKPI5jmOV2KkRFdlG8BbV/SjCK0UabrGsm3CzoCiNpR1DUpjhH0TQQbGKIw2rXjNapGkitZKZklBYwS+F9JoiWNb1HXD9mhEv99j7+4+19Nr6rppFeiRjzPo4zo2oztHkJeUScogDMGPCKWDNRpy/92fYX455tf/+AOGgy7NYs5od48o6uDpmvVqju85FFVNleTE4wlpWXF7d4v3f/Ahs2mCakpsS7O0bRaLFWhFksQIVXL1/BV5ktPbPeDhGw958uQJTz79FJOU3N6/RZWU/PAHf8TO/g5u4HB2cszVyRnYHp8/f8re1gZZVtDUDbaUSF1TpAl9r4dWCt/zqIqCUimE6NILfULfY39rk9V8jmM5NMJhtUjIiooiKxAIdrZ3GV9eURUlGM3e9hafP/2U3d0dTk9P2d7ZYdCJKNI189mUd9/9CovZiutJTN4YNrd3eMez+e/9h/9HVF6wXJfc3jlgnMVEQcg333uHVydnPPtcUiQFy8WKxmhKVWFL6EmLYeBz5+Et7MAlz0oaI1hnBbPFiuWqQEiPve0D/KDLcj5hvkzRCpb1ql1obZdGtDqDZZNTZi2qW4uqDZBSLcTLCzyKssBoRZEmKN16vC27xdmqRmGMQQrY296mH4Xt2NCx2/j2skY1Blva9DoB3/ja1/nhjz7i9NUrNAZXSOqyoqk119MZLepGIYWD7fpURYqUou2aIW/Q+K07QOkGjCJXDULaNKqNAm5zLhqUuAmsoo1ens2XlEVBpTSgCKXN+XKKHVjsfeVtegf7NPGyfZbmCwqVMTcQ+R6pVoS+x3qWoNSNv0iC74cUmUIKH9v2qXVNlpd4rodr22jVEPgOo34PozVxvGbWNAgDXVuy3YtYzzJcy2EdJwgj2ihiA40A129HztKAH4UtXyUvCXyPnd1NjGkI3YCzVy/I0pImrNjb3Of67AWL8QUHbz7i8M99j1ESs3h9wq2tbc5PzrmKY5ZPPmZ/q0O+yPmdHz7ls5dTNl1BEm1+ae85WM8Ix6cE3S5/9a/+CuH1GcYonEXMs+fHxK7Fn/1r/yxvvfGYk1ev+fyTTzj//Cn11Tmbdw959vs/gHf/4o/fT9GOaTwD8dUU+7BH6BusbI5VpOxv3aLnBohKcnp8Tb4uaXQr/kMI1lWDbVnI64Ts3/+/8M3f+SNqAY22SU/HJDdWXFdKXFdS1YpVnBOGNtyMh9S6IZQ2g26I53h4rgeqYdAb0lQ5TVVSCZus0Aw2t/BCn+D2ASJbsjnq8fz4jDjJSdMVqAosiS0FQeBQVw2ua1NUkNcGYwV0N0MCx2a9mP54D/xvXCS4QvGVdx/zc7/wC3z9vW/yftchPDtGVTUSQBlWtx5id1zq3S06hzsc7t9hcOcOVrLmR5e/R6lifLtlqMenY8r8mt2DiGI+R2ioRYk0mnmqcMIhyrXYO7zHdPse6/mfoDwXX1V0XZejo12CwGFz1MWUKZPLFNcP+MHv/ICDzS22ooj5bEzgWayKFel0is4L7ty9RVFkXDx7Rv/OA8bLObIo2ez3OL24alMO4ceQEnNDGRLC0FQNZZaCKhkO+5xdX1NVFX4UtrPPoqBRDYktsF2HLbeLl2SsX75kdnGFF3WIvIB4scRF0On2CITko+Nj8tGAQFo0SjNfJZi8RJclli1JqhSBwVQVeVVRzBbkVc2FWWI5FolS6KbB1xrPdZBKUWtJsL1DcLjL9WzM5bMnDOoGS8p2Hhl1qOuarZ0d+oMRSZJhB12kMGRpTKPbNMVOEGHZLnVdYVAIBVophJRt2p5S7RxMtwJGy/MwZU3dVFiuQ63AuhEZItsY3NFohCUlnueRpglCCITlkqQZRanZ2ByhmprlaoUj2kz7yapEWBa6qmhUuzhl6Zo0SbHzgp6woKioSoWxArKkIcsEHoKD7QOmF8fs9wcY6fHDH33A4+0hu7v30EYxX685H19xcLhPnOf86MNPWawW1LWmWMd4juCiPmMVtx5917ZYrg1Pj8/5+miT8csXXL4+RvoR3/neLzI/H7OczPnDD35IXZdcXF3Q6YW8+/ZbDEdb/OjJ5+R5iRR2y1SXDra00XXKztYm2mpPc47XocoygtCnLmskJb1uxP7tPcZdm+l0yXqxwkMShBF5nrO5f9DS3lZrTK3Y39/h+uoSXdfUZY3RELge08k1h/t7rNOU89NzhLCxvJDdw1sEYcDy1Su+0e/w4tkziEvM9iEnQcjl+QWWlgjXxnIkQRQwXS6pjEL6DmgX04uwhz3OL86xtWZr+4Cs0UwWS2aLGCNCBoMORweHdLs9nqEoJazjJU1ZYbSmM+hRSAtpKsqywvVctKpbR8EXTASgaRrqqmpbwMognfZ51VpTlhWe796kOAqSpEaQMhoNUY1ESIuqFmjTtoxLUdMJOnSjDklyhTKwXCzoBB3yShF2OxTpmkUc4zgC1/WRKHTTOmiksHH9EMuWGDRptm4LZK3QSuM4Pn7g4biSdRwDFgha4qIQSGFTa7A8vw3tsSzismTv1hFRr8v68prl5SX1bIIpMqQlmeiG7a1NbEA0iqaWCGkQtiHqRTiux2yakGVztBFtamBTtd2MWmG0IluvONjexLU9+p0OZVkjjeHOqEc6ueTVy1fM4jVCujiWDbrBca3WoZPFCGGha0WuasIwwrFtojAkDBwcy0YoTSfyqYxgkaeE6Zz1fExHBLh3jvj6ez/HxdUZ07pgsxswlfD4O9/g8MFtro+foaucwc4eP/trv4y3vuTZ/jaf/tTe9O2Tp7z7h/+AUlqMxzNG/T5ZmuB7Po++93Mc3rqFLDI+/70f8MnHH3N6fkqympJlC7I/ucSczdhJG8Kug8hSmqcv2jW/Nqyma37v+x+yu+fT7Tjs7G4yvppxfbUkWdXMFyV5YfACH2lZ5EmKadr/8xiNvh5jn17jBxLh+m1Spu+gKoVtOUhLo7UhSyuQPpYrENoCu41Ql54DlqZscgb9IV995y3m52ecnl+T5SVCeqyyBqkrHr95h8e7bxFfXXD/Tsi6aJhdXZKul6yTFWWW0VRVO55rCsIgJK8UtutSFgrPctp1Wv8pOwl/9S/9HD//l/4au/fuc0XD+KM/5PDf+fexz08ZjTq8+N/8nzj7j3+TcwQfCfgXrj/jz9kecRjy8R98n/GLV/QwqM0BgeOSSMXlxy8YhHt0fAuxN4RpxsZgwHLdcPL6Gd1sTRQMeOud98g2A0RVsptmdDoRSImpG05fPGdjY4N5XTHY3mf/wZvEhWY+vWYwHHJ18ppsMsEXbRrbZRxzfXrOKAhZzFMs6aLimNVqhoVASeuGNAZGGxrdUtrkDdo1Weccv3yNuLzCCAtbC6xej3QdYwnY2dmku7PJp58+5/rVCa4USN9Fa01yfU2hBabWNI5obxjPI1bgXs5ZORah76Hzkupm43cK0y4sto1KciarNVIZKikolMK9IRZalqQC7LomX64QuiGeTyl0RceSvPv2e+RFzvmLV1RxgtbQ7fVxLJfr8zFZlrF3tE+crEHapHmNF0ZoLyJPVhRlg7Qlvu1Sa01RNW1aXF3jShulFVrVqJtCQbk22vaQWmALje9ZHOzfplQKtCaezVsymB+gMeRlibHblnF5Q2Z0Ax9LgpKG+w/u4ocBge/jWE5LrFSKlQ0YzeL8krpoF2vlWIxnM/K64dZwQF6sCPpdjpdLNi2LNF0xjwVJkmJQ7Nzex1PwJ+//gHVZsLm508aQLxdYCPKyQec1RpjWKhRaeJHPy1cXZGXNozcfsHN4ROSEZEnOZBlzvZjjDLp0g032d7eRRvH0xUu2VwkHe7uURUoUddBSUDWtfez88ooiSbBCj3tHt9jeHPJ6OUVVZXs90TRNc5MT4DLwXDqHPS6v5oyv52RJzs7BAbN4wny5oN/r0u1GPH/2hIO9bVZx3AYjGcHZ+SWO57Gzs02aZiRZgSNsptMJSZrjuTbrNMFEEXVcoKVBeDbYkqLUDIZdTGyYriZs7W1ydPcAmpLrizPyxRQVr3jrjXtYnktZC5arBEtaYDvUhSFyJLd2dwj8gNlySSOgqjJEoXGkRT+KSBYzKlXi+x5SqDZit67a9Lub8KqqbLsltiVRonX4GwOqqbE8B9/1SeJ1e60DG9sOsSwfz42Yr1JsJ8R1XZBQlRV13Z7yhTSYukZrl0W8olZgkoymrijLHAsbx3Xxw4AkbahNgxYK22o7c2HgIGQbVR2vEiwpWsqibN0+0rZv3D8KeZOOWqm6TQ8cDRgNB6wXC6QvcWyP2fEZxWpFuVyhihwpIC9TXMdhNVtQpCnpum1tC0vi+Dbd/oC6og1xqzWdbpd1usayLeqqwiiNJWBjNEQajWkq0nVMXZWUTcPv/8HvE3ouyzhB2C6OFggjqVRFrVrhp9JtVLXjuASdLmlVg4S8LsmTlKgfUJU5vh8yGmywtT3g4GCDpx+UqFnMyx/+kL+fToGaejbjdv87+KMhe3du47nQuXOLbqMZvbvdWqDHV7i3vyw0nF9dopZrZuMrzl6dM/zG28TXU9L9W0TS5b/6+79OHi/YPzpsbbmvXtNUGUmR4glIn37IrfWUzb0+ajbGMzbHw4CyqMC1SaqC0+ucTe2CL+l1bOygw0YUUBqPy/M5aVLhGg+0jSjbToyyoJSCnu9hG0OyyhHC4FkSZUHo+eRNS0FtFHieh2lStBYkZYluqnach40lfWpt8fmL9j6otYd0PIqixrV8ysbw7MUpYhri1AUvJzOmyxStGoajTY52bnHy8ilVElOVRSturRtUrZEo0iynzjKkaGOt/1RFwlvvvclsvWTy7DlLXfLsh39MNj1nX2W8eXREtrPFpePe0NFheXbFhW44qVI++uB9zs9O6W9sYtI1nuvQ2++TOhCguTUIKMI9TiZXeK7LxeWc6+MLTBIjhgO6gz5bBwecz+csspLjz19SNw2HD+/TGQwoLif0tzdAQhP5aBSisShmGWVu0MJDuRZZluM6LqUWXKwSzDzBtmyaRiOttvoXUtxk0AtU3aCVaeftogVFoQRVXKLXJcKS2NIhWedYUuCHDov5DCMURZKyLktcIZBlTa0VldEIaeHYDqIQFEJRFgphoGqPRZRFK/CTuk2Ns12bptY0RRvzabSmMQapaDn80GoBgMhzcYVCm4bV9Tn9rkcdL5hnOduHt3Aqi7LW9Dc3UU2FZ9ukVUV6o0SfXp1hlCEtavzeEGF7xFkBWoAbooC40Hi2h+2CUmXbZdUCz3ZbFK6osaIutXQBD0dIQqnZ3eyzf3REAaSLJTatL1xrQ75O8aqcw/1Nri/npKXC8zxkx2d3e0C/20MaQ2UgWywRSU5aVbi+S5JnbAyHhI5L5nv4XociK9ixBelihnQVjw+3OL+asXF4gOdo7t/b462HD1nOr9ncGvHRB3/Cy9Mrdnb3uHNwwKfPX5K7DrlohVmOH0Jdt8IlT9ALfR6/9QavrudcLVKcFxfMCs3hzh7f+M7PMjy6xdX5BTsbfRxhaKqS5WJFsk65ur6i0RVvPriDNpI0yxCOpLpRk5tasdUdMF8u6Q96QE0nGtDpdpktFiyTgiRLGfSHTK+vEdoQ+hH3D3ZptGihKJ0OSZpy+/YRz589wbItvKjD4vySW0e3uZ7OcdyA/mBEVhRYrk3fH+B3IuJ1Rq0bbOkziwvcwKbf61MVJfN8gt3tcvTogDRZIdKMu3duUTgOHdehmFwzenAbaR0xPrvgjz/8nG6nw507d6mrgtl0xnqdk+UCqSyK9YLxyUl78+cFjiUwvs16GXN6XhB4DulaoVQDos3MEFjYto3r+uRl0bZRjYVB0WDQWuA7HvIGw2yMxhY2trDxXI/BYEBV5WjTAnI810JVJdIIhDLMxlPqIoemRtclmREI6RNEw9ZSablEwxE0FY2RgKRRsg2wsi1E6LB1sNOygISiKRuEbGFRRhmKrEIIie0G1Ea12l5p0GjyPMMPPNbLBXWeUgrDw/tvMOwPKPIV6yqjVgV1XaKVoq4qpIHFbEldVJRFO5sWwiKMeiRZTVM3cGPLM0LenPprfNdnZ3OD6/EYzw3odCKMalit5tRNxebOHo1Q1L5HL+hyNb5G1SVStBwFVRvquqbTaTUdjWrpqJ1ehzDycU3Nar5EVAXj6TXLHDq722ztbzJLMnQQUcs1peNy78/9Mod7m3z0G7/OxHi88TNfI5nNKJdLBpsjQmWzf+cO33/yFLHMEYsZ+8tLEDZ101CfPeP4ySecL2ao2sXxwWsKkuWaT47/iIvrM+zI45bvYXkWuW+jwwHvHL7FYnqNcS5p6hxXDHnn53+eH/3B7+B6JZs7Iw53NxhfnCCAMq0YX8xgf4OoGxJFIZ1+B7Ti5OWEOm0LL4HAWGB5gsiVSKct1BoFW7ubDLf7nJ6eE3U7lJOiFd+iqauC0IUmqdFKIR0HNFjKRTgD0tqnWQuU6VI0FVoJ7KBPpSVKwiqv+ZPLYxxV4WwN8LsWQrr0DvdYXJ/z6J33eP3ZhyzGBVWlaJoCYVsUWYKqNaVR+FHEMq/4J73+qUXCb//BEwg/QfZGvF4kXHz+KQ+2B+yOHiCDVkj106/vn53z/q//PaLVhKN336J4723ypKCLQS3mDLY2aIYhdlOzhcd1LwLfQRvFcjnn/OQVVdIlWfTJkoz7B3t037hPJm2soqQ8P6ccX+PbAraGjHodtDbM4iVPfusHdJqag6Mdur2A8XJCXWnOLq6QlsXe3jar+ZKyKKnKmkYLjFI4EhxLAgJjuLEEWQil2qxubah1+yAaCUJJpG+jtKGs6htYSMnJ+ZiqAYxoCwOj0JgbymDbIpW2i+045EXrtdGqDUsqdP6FULqdK1oWtrCQCOqm/uItvhx3awxGNxht8HwL1wK1mFHFIy6LjGC4wcuT14yCLj/7i9/j8uoMnaU4xtANOyyWK+q6Znx5wXw6u2nRaoRUyMCmaQJwfBpjY7TCajIcS1FVmtzyKJTG1G2io+PYEARgOdSVQBjdVs+uTbleU6xi0A1h5FIKKPMKz3fwZEgyX3DrzhFPLifYWnN7c5PNQQ8n6jFfrTifzOn1enhewPF4QrcX4hY163qFDAKU41DrlCRt8cW61iziNXt6m7u723z28gXOZp9u6FPkKQbN1vYOOBGPHr/H+fWE3LLZ/9rX6LzzNSbjOaKoEFXN5fkp0/MzRJFR64rOaIdf+Qu/TNQbcvrRUx5+/av0+h26nkdZKfZ2dvA9B2kJXAHhxjaj0SbrqwvW6Zrnz57TGHjnva9wdnZJUddUWhN4Hpvb21wdH1MWFatlQrxMuf8wwHMDhCUZjUKE4xJrQ5GlqPkcS7fJi0oZeoMtHty9w3Q8IVln3Lt/l8vLKa7j0+32uLq8ptfrM5vN2d3bpmlqRv0+qzTHcTzyVUpeNnQ7XbLxgtQOWFWawuvCoEM8yfFKg4oFkgbRkdTrhGRyic6WvLW7zeEbd0mVZp0X1LpiuVjgSAeLkjRL6PWGfPbqJVfjKVJ6GGlwAovOoIPWini1oChAFK01pqxb10JrpZUUVQWWhSV8EFCVCuk6eEGILRxU3XasPD8gXs2pmgotWsCS5bgt0KbR5HlM1/ZI1glpljO7vmY+mdDogqg7JOhsEGcl9Y3JT0mDEBaH+3coi4xkvUD2euwd7vLNb3+DN9+4z97ONsvZjOura85OL3j69DlPnzzH0W6boCoskBa6rrAcG8u1WzhPUVBlDUYKkjJj57DPt7/xFs8++4TZ+SnL2YymqsG02RBgqKXCqHbUAmA7go3NDbww4up6DsZuxdZO2yFt5xutCDsIAizbYjKfEwYerm21ByZpUeYleVOyilMCr7WK6i/0FqZ1ighhKLK8PfRYDjaCarVmtxewv7FBmcSs0ozTRYo8OOLo4SO++fM/y3BrSKNKzGTKxSpm484Dcgz3vvE9zl88wZQar1LUjWZ8/IrtzoDsLOD+3Qccrwq+/dFv8e0nv0UiQlZFRaeKKfY3qS3YHBwQehG26zCdzznYucWOo6jKisV4htgacP9f/O8g8oJR2dB/9YSh73Fxes7icsJzo6mSgsi12Bh4VEWM51poLQi7rTh3tUpZLuZI3eDZDrrO6fYt4mWbcqoFCEcQDiLCyGM2myMcyfawjx+47O1scHVxRp4uwTRYlsa2IMtyfDcgr0skNiiLvGzIhabTjzh69Aar5ZpmFRNnObYXIMoSKoHrOZSqZtAf0qwXmCRHL2JEp0OadxgO+jz95COy6xkOFlWtqEVDFDiEgUfdGFw/QNgu/GmLhNfLAvfVC977xle41DlvjDb47i/9PGd5zh+9/wMWefKl7z/5y3+Vq9EWnF7wC4tTbvtTGPQ5nyU4cYWPxgLK1QpCl27kEIU+luNgWQKhG1SR4vS67B0cUNg2y89eYocBw/4G270uXl2wHbqs0Jy+fI0QFqrTYX9vRJYsyas2dGVjd4uyqDh0XVarFVHgM+gd8PLFMVJa2I7PYrlukcm9Hk2jaZShUbpdnLRAIn5McbvR4qGVJkmzdub5hfVPmFa1b9QN5a0FaBij261dKW7kzVRV9eMsA2gLBb4IobmpKXTToEQb8mJu3u+L348QN6JZg9DtHKxpNKHroYqU6dkrZBRiBR7Gdtjfv8vq8ozLzz5hbzCkaWrOzy9opMRIi16vx627d1FVxeTyiuv5DO04OF4H7QRIJ6IpCwauTzPP0IDfHxI3imoVI4sErXSrT7Bar7bQGstvi7Bnn3+OrQ00JZ0o4M6DBzy9vGSdtYLSaBjR8z2G2wOq6RIfieh2uJjP8R2XQdSnG3TIsxndfp9iOWe0e0h3/5DJ9RSvaRgOBiipaZKCsBcRhiGJavj86ec4vsX+zgZl0XqNRzt7nJ5dUGiLs0XKYHuH2w8e8nKyYHZ2zRtHD1jHMTtH+zwsCuo8pV4tuLe5wS9997sYy2WcN3z97e+x0etxcvwcIRX7u/sIYah1Q1kWXJ6eosua9TpmvFyyXMyoy5JuGNHEMW/duU1c5liOQ+BHZFVNowxV2ZAXrY5Aa8lk2uJgu/0+w16fB9t7BL2IRRy37cKioswKyiKlKkJmsymdqItj+8znS46ODpjNZtRNxXA4YL6YfQEhpMxzMGC7Hlvb+4RRl/OzMxrLpQoG5L0hExnS+CGTpkInFfWyoVot2NzosGnlDMMQui5/fH1Nc/yKjuuyv73PKllD4yKMxnV9bKfE8mxSVbE2DSorMbqiJyOaumI9mXJrf4dH9+5xdjzm/OyEUhgaVaFuxnDSdjBCYnn2DS1QEPohftQnTQtsz6HOCyaTCUbXKKOxPAfH826eZYuqKtrOYtlwcnpJrTVxUqCQCNvlwYNH3Lv/Jss05sXpKxZpzO37j7h37w6Woxn0OuTJijpf8+1vvcvuzga2dFv8brjDaNDj7a+8zbe/821+73ff53e+/3usVmtqpREotFFY0sHyAuobBHLgB0jXpUJzeLBFPDsjnVySjK8xVdOOUrRBIJDWzbph2o1bWK0WKghDJrMl6zjDuslHqWtDls/RplXWZ1lGkq5RWjOeTsnzjL2tbbDstoCvawyyheUJC6zWLgftaERicOwWtiaEbJ0NvkXY6bKMF9waBbiOxXiVEngdDh+9geh2Wdca62rB4cEOnUdbhFlMWWRUGm7dusPWzojV2TOyyZhCN8zjMaFvs9PzUcMhqjegiGP8OgHb4q1797h+/gnz1YK9gwP2j+4SRq3DaCca8LM/+22yxRWfP3/F84tTfvQ//F+RHN0DbTB5xl/8P/wv6U6n6DSnbho+ubjCM4qoI5hfX+A6TqvxyXI8I4n6PbQ2FGmNJw3rZI0Rgs7AJ60yHMdDuDbdYZfhoEvg2wQ9F1NDmeVk6YKz1zUd32M2W9NUGumAMRZpoqjrFKHbPA2MpDAebndEZ7CN5YWU1QJp2US9Hg0CgcDShmQ6bRNkRYekqOh1AoTrkruS7PKETWEoFjOoG5SQ7Xgj8imKmrQpaJTBrzVYBePp+k9XJMzSFdXra/zZP+Lrf+nPkXRGjK/P8KXNP/cXf5nj0Yjzn/r+PwmH8Gd+FYD/6n//r/Puf/Gb/My7b/Oz3/4as42AtaVZLRZUWwGpZfjdf/5/yvhfPuJ55JLU0P1X/ieo558Q+h5N03A1uSZbrAmCkN1be/iRT6lyirqkiGuEE+D3Blwdn+AJw+HBNmW2Rhob3wuw/QDLd6maisVsRpEWaFUT+hF7B/vU9SukUNSmbgNWygZLKmi+QAsbsCW610daAmlJZNNglouWYaBogRSYVtgn+DFCU91U8EIIbrKWqW5a9bbr4tgOnutSFRlaKRzbAsMNla1NejHix1ZsftxL+DFpTWLJdqHIK0NjCjoeqNUCJ0twLInd63N2+oLZak2eppzmGboqCcIOg80t3DBkOpuTTmcYYQgGHcI6p8xy6ixF+1YLPLIEq8WMZrnA9yMsaeEEPtIIbNeiqUp0VbeAEcvCEi1S15I2mzv7TPOU5ekxEk2WLOluD0mUIRlPKF2HLFtztLXBojFUtWZuBMp3aPIaH0F6ekboSEahyyRz6HT7HC8Scq/DXiRZJRmjwRar7BKtKzrdDaLhgEpCvxvR1DVRGLXFlRBYjke2TNi/95BK2qSNIRxs0UkMszgjma04fX3CKs3Y2trkwb3bdHcPeP/TZ9h5xc/97C/SBBGR5/Lu22+zWI5Zrq6JZxOqPON6POaTp59TKE0QhQR+xL03dqjShM8/+pjJxSW+7XLvvXf56te/TrZKSaqSBonCwmC1KGG7RfVWTU1fCgrTUGqFKS1so4k8B7vXpag19bqiKmv6oz4Si/PLC6SUDAZ9qrJga3NEmsZsb23SjTpcXpxjtOF6mYIXURsLMY1J1im2F1DFJdZuSKkd0mXenkSdDqJrwO+QmIJ9y6LbrDnYHuLsbZHWmqtFjBIORXWNpGG1jrm4mqFtDyUajAO9zQHpOiVd5mRJQpMW3Bru8PjgDhvdPp03+wShy+nZMbPpuH0uaMcIjufhuA5CKXRdoRvNfDptg8M8vyUVtiIApNWOG5M0QxqJMJJ0nYGwSbOKZW2otCHcPcBrNpjPrlAafBse3dvj4Rs7bOxt85X3vooXBLhWm3CaZ2vqIqHIFpiyRFrgOT7CsamtGiEE/Sjk2998j07g8g9//TcoioZOp4vRmqKsWecZVZYSWRaeayMdQbcT4UvDpx98QDJfocoKNNi21R5QbqyXWusfi4YBwm5IWTes4pQ8bxAoPM9ul/cbbRUYlG64urqiaRqCICSMuoynbTpgrUw70nRcpDFQlDSqRkoL1bSfCVpbuBQtEtw0BVpY9HodpGqLmOvliswWPPrGN3j0vZ9htlrR7fd49umnTPMYaRpu7wx568036A03ePbRR4wnZ9jFAtc09AKb0BtytLcJTYEscn7pO99h8ixApGMWlWnV/hs7rGvD58+eY7mSb33z2/DmPV4tS56/+JjIqrB82NsZ8r4fEt+ERyFtPvroU7bPj8lXKeVNKJfntmNlU0FRaao6RzgWVZLRALbjY7kRcRJjEES9CMu2GPoBR7fu0B8ObtI9G2bXV2zubLGeLGnKhM1hl3iZslreJLLaEr8bYizNYlUwHHVbt4iwaDR43SHRYAfH6TA9H1NnBaosWnCXbjeFQb9P5DnEWYaUFpaw27GcsPCMoIxjLudTPMdBByHLVYofeGjhYAmXTt+lrApW64SwEzLo/v+2l/7/LRLuPTjkk/mYy+kl/u/+gG/88l/mukx58+EjaitiZ37No+EU1/O4tj2ubffHP9uUisurjPf1Ex7pgu29XboHh9x98AAnnxI5LtOdI1Zvf4sVgGrYGg4wwjCdzcgqTdTvUro2xrNZr9eoWpIkC+JZyd2vfQv/4A7Xi5jtBw/x4jlitebN+3eZzRZUVc1kMiVNYsoyp6oaXMeh32nn17PxJdujLvgWlu0yn8as1mtc18FxLGrVICWoe3dZ/qe/gfG8toJ79oThX/sLyErRiNb4JMTNKOBGINrATReh9VLfDDNa7cMX/sq2hMCWsoVsGL5Eu/uiLGgf7xYv3CYmtp2EFqPcZr43qqGqWmZBWSs8R1OfT4hPLgm6XaKNEUEQ4Ic+q3hJ7dk4nYgsSRn12iTFeLGkKQu2trd5naSYpiQIGnSTUFclTZm2zPmqpFotCDZ2UYFP0RRt5oLSCN1guz6WaXMZ8qwgivrcHu2wKRze3B0xGkTUjqSWNjx4g0pqBq7A2B6vSsFitIG/e8R3D/c5ffKMq9mU6WzGnc4Am4qtjSFGGcqwxyfxCjfo82ffeMCnH39Ckdc8fus2ttaEls3Bxg6DYYemEYRhj5cvXxIELoe372CFfQpbcjFfUCcVqXFZLjPmZ1eUqyV1WbCK1wgtCbyQVy9P2N/ZRkym3N8+oLuzgfBstFTkswkdV2KHAZO6QDg2W6MNmqKmiGPi1ZLzIsfvRkyzAoZ9ju7dpywrtOPw5ltv8fHz5yzEhFIpKtUQBSEIiRf4BHbIcDhAoTnaO0TYkvlsRjGdQ5JiNxCXNdfXE/qdDtt728QvVmxuj1ivFvQ7EQ/efZtnz5/RDTyeP/mM0eY2WaVYpQXJomzn5WWNAIrrhFWcI67XdA/v4kiPHBvjWdQIXOHilBWnr4+ZlVPOXjv0HQvhC4wNW5s7hNLl5HjCssixfJeirEjTGC0UxvZBKBxPomqF70UYY9Mf7GB7NoOejeKA8ewKBe0zY0x7v0soqxxBm7OAMRRN2bpwbBuJQZs2I0QbweX5Fb4VUOUlnuOhDQw3NlkUGqs/wkUSRBEP799hfn1JvrwmLzP60uOrX32bW/fuIpyARrVFRlFU1KVLU3r41hBTlii7fcYr1SAtD600URjhWBLv3bfQTc1v/uY/xkYTRQHrRrHOM2yt6A07bG52ybM1XR+uT05J4lWri/rC1ti0BxApBI7j3GxGmqZuI7G1bFXx2tg/pqAaBEYYXLelmOZFhqDtmtpSUjYNeV6wTnJs18PyHbIsw1UKYQRFVeK5Do5vt4w0JanKAo1oaX/agGjHJ6urS2ypOfUnpE1N3Q+5+62v8N1f+DZnz19xfHZOIRUbD46o51PGk0vS5Ziu47GeThjHc1wL9n2X3V5b3Ii6pGc01y+ecJ43vDo95Ttfvc9+aHFy/Jr9bo/H9++yu7VJ2LG4evkCWS/ZsgM2NjrMx6/wpM8bWzvYP52IBZRFw3K+QpcaI1oMv+M7GCNYLytq1VDWGjcU7OyPyMuUzZ0DFvEaZ2OXTq+L57dd8I2dIfFiCVWJNFDVNYNwwOnrE07sPtP/+b/WQupqg/z4Qzb+9t/EhB7uIELIGlUJLL+P5dpYQuEgwAmpG8lisaLIcyQGVVWsVmuktLFsC1PkKAsG+3uYrMC1XQoF6WwJS4FlG5aZwusE7OzuEvkx+WzBdNw6y6KORRgJfM9GqxLX+VOmQN6+e4QwNU79FdInH/LqB7/N41/4M3hhSOl3+Jee/D6bpy9xA5v/x1vf5W8dvvnjn82lg7e9S/D4NhPPJZ0v2bpa8d3H79Gw4o9fndP8NCjewGKxpKtbpr/tR8RZQmhgZ2OTaRZTIBj0BjjpmqZWPH3+koP+Ftv37zJbR7z4/j/m5bNXuJbDbL4AGjzPYri5we6DXa7OL1BVRS8KKfKUUa+Pvz1ACYusqInjFNexiSKf0mnjYYswwGzvYLyW4GbNp1iWhRI3NkBjkK7V+rlr3c7u2uoAgfnJKIEvHixzA2xSlEWB0E2bMSB+avRwUyF8cXW+yLRv/96Ks5Ruf187fhDtw1tKCsugSoWTp22Rk7at3TfefozwHNyhTZnnLM7O24SzTtSqxZVGaciKkkHUvblZBcpWaNsiLi3qMMK2JHVdYrI14sbRYIkQW7ef+4vAmC8sXss4IdQWlh8wLjIuziaMBj1m4ylbG3vEaczcgXQRM7j1EOeNh8zSnL3hPgc/f8RYlSSrGWI65ur8NbYFRWHh+j2q82tqT9FEXb72l3+VgSW5PPkhW6FHXGhOJ1MGW1ttjLe0MUik7fLq1WvssEc+nuEFXbImYZk1XIwXLK4mrK4u6XgujrC5/PwV50+e06ia0eaQd24dkLiK2evPGKFJhcJRivPZNUVVcXk15vLiksVyzTrNKLUB2d4LOxLefvQGdZZx8fIVcZaze/sOV1eXbG9v0SQpaVbATfhVluckaUoQeARh0KrsV0ssW9L1XJooJC8VqzLF60bsuQ55sibP1nzzm+/x4vg1s+sJRZaAURwd7ON7AVVRs1gu8fpDRlt7rM4nNJUh8iNm12NW6wLbD+jqkuTqhLIzpLEiHBGRVSUFEhlGrCuNnKd0jc1gM8JKFaKu8DobvDw/xe0G+KFHusrYHg7BKJq6ZLWM0Q0IVaHKhv3DI3yvy7xpuL+5g0XFcOsBL05fcTUZI5VGNzW6rggin1pYGEsReAHZOsG6WejRNbYl0EBZlghpIYXPxek5TVkRRR2UMaRFgejtMdwakWYlSVpwdnKNbSBeFwjP452vfZ3NnSFVoxBGUzUaaVu4UUhtDI5rs16MiYKQ5XKBkA2OF2Fo0d2L1RxbGAI34L233yFdpfz293+XZBbTVDVWo/Bc+8Yzn+K5mjqZka8TWrqyaLUUAmwBtm2jpbiBk7UxxkIINjc3aBybprbxgg4mb5CWg21p0jRrrwttKqRp1A1gy0LXDeskQ4u2YHCctuugmhrbdVuxdF3T1CWua4MEYbUaBw2tYJOWfaI9m9Io4kYRdDp0t/qIcs3xD36XotHcO9zn/sEe06sxukxojOZqtmCap6gkRrkOcdpgpSn9kSSMHC6XM9xgRDy55nwyZ3q9YrwbYhclH372nP7X3mV5+Yog6uBVBePLJYc7IdlsxjxZY6uUyxdLFl6E+uWf7DNSSt57712OXzzBSIPlWBihWWclQgmq0rS2UQFGKOJVRlrluPGavdt3Ma6PF0VsDPqsZtcsF2usUvPZjz4lX2X0eh1Ge1v0ogHDh+/xwV/9l3+8eHc2/wt6/9H/maMHB/g+6CZnK9xgc3MTbWpWF5dUpca2eigjmU7bIEOammK1hlpR5DmO5+K4OwSdPuOzU8R8he96iJ0Nbr/7DulqRZzm3Lv7Fod37jCfT+HsgmpRUZcpWhpINa7n0Ot62I68Cev6UxQJQZ6yJRuUVbHxM19j/ewZ85MTerdv09SaWlp8fvIcJ0vI9+7DTxUJG3cOGN2+S7SxibIFhdZ0PIvScnjxfMLD4Ta93oD4p36fMeAGLimQXVwQun5LM2xyjm4d4PYH1DVcXUwQP/yI3u1Dev0u1dU59x/eQ77zDZ7/0YecPXuONg2+DY5wWc0XZOuEPM8Iw5B1npNlBcrM2HJhsLvH4Z0jiqykWqcUSfsg1Y2i6365DWPZNlE/IjaGSLZo1BKN79g0qkYg0DfIS/EFvvFml7dpCYSiaoFGvi2RQt+IgwSNbtnerY/6S/VT22lAYKTB3HxRq5vfdePCUKLFJJsbpoEtwPJsev0e8+mMRimyPKfb61A2davd2N/DqyqCsEYbTZamDPs90tUCC4jnM7Sw8H2fIAyp0ozIUVT5jEC5eH5A7QaYUtNom0p6IDSLyYStXkAtFbVx2Lt/SK/vMbs+J85K7E6XvK5Zyxb0URQVu3nC460BawPP/+h99nyPx+88ZmxJmuEW4+mCxeyMjWhEvV5ybzDA3drCFPDzb77LeHxC2d3g1dOPufPWYwYbGxhsLAO5aXADF9np4NUa3ABX37hYkpzFizPmZ5fEiyUOhnjWFqo7B0dUTcNivKBcr+DsJY9ub1FUORdnJ9hG83B3k8z3+eCzZ0yuZ4hGY4xG+BZRt8fWaERoC3SRcvzsM+aLGC+I2L99yO1bOyynMyZXJxxuH3I9WbSK/OGARRyTFxVRp0OeF6RZShD6qLpkZ2cLoxR1XmDqhoODAednZ3iexXJ6zSjwePutN/jAtnCU4PTiGtvygZQ4zwm6A3RjkVcNRjr4YYemKUEauoFHGPp4Tht/fH56hrd7G+lHBEHLZsgbgX3vTaTvoVZjQmeTqOtgi5oGm6jbYzKbs7Q62J0BVVmQxetWlGvZrdK6yDnc2uLRg9s8+uo3yfKEulgRejbhIODumw94dXpOHafQVBipqZKcUmsMGkvaGCGQlkOjNZiawPXIy6pFhtsWZZ5i6gIwpMsEK+ghrSGjMKTfH1CuL3BUzXo+49bhHlUTsnVnh97uFpUQINsU1EYJXG1TZTmYViviSIvVLKWpFFEnIsurmxhogRY+tamoVU0Yhjx64xYf/vBD8kyQNytsz8W1245j3TRgNTRFQmNUGxaEbN0XtNqkSmvQFtK6yVFpvwOhBWVWk5UlSrd23R+7IDAYVZGuK1zXxfNaW3ZRlShj8IIQdbPuuI5NnrXDLrRqOzG6Fa9UqmkPI0LckFEF2BadKMK2bSqlGQ477O9vEkQObiBZnjwnWc0Y7e5TTy1c2yVbLInnU+bTBb1+h3e++haOVbEzGqKTij/4/vcZzzPu9w6gnuNYCscqeXi0QTeQqHRNFIX4JqOs13QCl2W2wvMDLA+MJ7m8muN1AtxsyfHT1zQ4FNlPBPYCwf2jHeaRi+pYWL5LmuVUaUvOVTdePaOhrmE6yRjsb/HgZ77XRmVLyd0H9wlsi3rdsjOqco3ld3CcELsTMMkTBpt9oo3el/cORxB2QORjpAyZ3HqTJ//cv8Kw38MSkP39v8ej3/7PSSuN4yk8LwCj266GH7JYjgl9j6jfp1CG3a0dRge7pM9fMb26xFM9dOCzYdlIz/D4W99FVjmu6xFIw4PtHn/4h7+HJRWeZVBFw3peoJW8GY//KYqE1evXOFt9xk9OGXb77L7zFWSW0GQ5Z+spqRFcx9c41wvOTs/gnZ/87MCz6e1vE+sab1Hx/+bsP2JsyfI8Tew7x7TZ1cLlc39ahBYpK7Mqs7pqurtqptFDthhuZjYkQWIIkiABYlYEQXIzG4KzI0CuhgC3FAsSJDg9VdVdIkVVZobMiHjatbj6XtNm5xwuzCM6k9Pdi/RAIPDwIp57+PVr9rf/+f2+bzzskgiBG/gEDx7x8l/9nCr5bYe15RhEriHOmiftNEVISUcGtCOf69kU221jRxFZGuOlJU9/9nMGgz7zly+4mi0pyhzXdwiMjfAstCsZdHrEcUwQhLS7PaSV0m53CMIQWxqqtGS5iBE0vvekKLFtC1XUWPVvk6iU1qQKLCySqqauFb4wzUXLkhhtkAi4CRjZjkNd19/kCyzRvMmFZXCdG6mUMuivEZ5f//3bGzIMzXmgNpqvhWlaCoz+elNhEEJ/c/yBaM4yLdcmzTMurq5xXJfBcIQbRFxPrtne2eHq4oKLi0sObu3h+z4YQ5Kl1EFIXSkir4VSNe1BD7sVcfTVC9QqJggd8irD1zVt15A7DjgWUb+NLHLsTUy8nDHc3+fW/QfcvXtIvJ6hNyFJpZC2h1EGHxezSbBaIbbQLL/8gpN1zLysyYIQHQhGu7v4vR5/+kd/zOuLVxx9+Yooi3FvbdHb7rMTeNj5kuTqGFXkjLZ3WByd84MPPuDVcsH52Qmd7TGDfpfdnT02QqKxWExmLJYpTz/9NaenU64uJlA3zZQw9MjzFSdpgR8E5PMl2IJLlfFn/+qvqS3Dl0+fQZLw4d193vvBd3GEwZaSTr9DFAa0Bh3SJGEzuWKSx3hecwzx4MFjUDC5vuCLv/1l02BxPebhmvb2mAe+S+A6XE0mGAz9wYDFYslwPMIPo8Zj4HoMh30sseFgZ4+26/EsyRjv7TORDl9cXLA7m/P9N95moRWfbNZ0R0M2WUbP90k3OaeLNYVw8Fptur0u88tz9nZ3KTYF5xeXjLwWBkm3NyCXNnGSol2LIAhwNdRG89Z3vsfpX/8Z2TpFlA7ClOiy5uz8ugkDehqlC1TZAJOqqqI0BlNrukGX9977Hnfv3+Vbbz/g7OqC+bXE5DFCKz54+21++i9/wlxvwLHREsq6ojYaP/SpTY2WAunYYDR1WRInJUiJZTlUddWcM6sKx26gZW5oQNWU6xnzzQa1yegGIa7jUOcbxqMOjx7doygyur0+RVFhWR62lEznCzwhUUqR5wXGFkSOT12VxGlGnGS0uz2KNG+OIE1F6DoUeU5VlgyHA87yFdK2aUUBDo0sqqpqfNdBOD6qSjHSoJVBKdDSNKAeoTFaI6wmmxSGAZ7ns04zVmmF50fUZUldGxxLEEQRq9WKWim0NogKXFcShgFFXVGUNcK2KbICjCBbV7gGkJraVHh+E8YcjnrkWcxiscH222gjsJQmikLsQQen3+PB/iHvvfsOvV5EEDgc3Nql02kRtPsErS5+0MK1PeqqQBUZaZpgyYqeb7h4/ZTFYs7g9g7lj7p0BkP6ocXs9DllpVCVgCpnOAxJ1wmdaIud4ZA0XhH0AuwqJ7YMo50h6WJC5jp0B110vcG1Sq6WGWa9wt2smjZZlfPTv/pLsjQD18GyNOOdARY2Jy/PAUVdGrQBXRssRzIc9BGbFL8qCX2P6ZdfovOESBiur8+YlyWVK+i1hnT6Xcp4QblakGzWv3UND1o+d+7vYFRJV0bkD7/D3/zwP/rm93eP5uz93/7PSKUo4hVCNzIzy3ZZxiV24GMFAb3xNrUQxIsVt3ZGBP0hbdfH7rQpVwmr+YoqanFx+oqe49DTmuX5jAsKHr73LmJ1zvXlObUlicua1bqk/LezlP7dQ8I6jjlohTx49x3WkwXVImbn/gHtbo8DbPxBn696bV7qF4h/+V9x9+PPyMoKK17xVqgIuj55JphvVrQDi4O3HhMIi1a7z/g//o/589EYlGrO602TGFqlBYW0sUyDPTXC0NKGqOWzODpC1ysC36LdH5CtNtS6QcOW+YaySpFFTq8VYFcVIgrQtuTsYkJZlLRCH29g89YPf0B/a8xP/uW/RMUFcZkwubimKhWu61HkWbP1l4J1Vf2WPtdyXaLtfdbFGbbjYdIEkybNel024cayaARRnutg2XYjizLqN272IIShLEu0aJLL+ia93Pz121Pd17/6ekCwpcAIiTbim8lXyAYRKgF9E3KsjSJJUipV4wU+vcGI4WibSmu292+TJht0XXP/7m2yPGe5XFKWBVGrRRFnqKrGlhbDrS3CTo/uzha1cJm8eEloNb1knWYYlaNMAUWC61mYIqfaLLClZNju4BrD0199RLKckSZrHN/DDiPa7S7CcRh1u8RJiKlLBtIw0SU+gjRdc/L0K6rNmqJUvPnht3mwf59cuSTTBRfJhvXrZ5y5PvPrpywuzrlzcIgnLdxuj9VmRW/QweQ94pNT9nf3eX5+0vD72z08z+fo1a+pspyLkzNUBRYSWxrKrKBSGoqSfLXCEgLL9klqwa8//qIBYCU5Qro8u5wzeP2a995+m8vBgmyTcnV5wdXZMZUlaHc7PLh3j2ErYrVc8tXTL1ls4saREQXcunVAu91lulhz+fIlrShAWVFznuz1cT2X+XxCq+qSrddUVU2W5tRlgW1LxltDTs+vaG9tUScZ37nzgNdXZ5xdXfLpl5/TbrV58+EjlGNxfTRhq9snrxXzVUzQG2BpzeXpGVW8wYsiFrMFq+WapDrDG+1R2i0ykeEEAsoagWmeuuqSy0nCZDYjkwrftREoonZEmmvyOsdkdaNnlhKpFAZNVZdQVmzffkxlPDrtNrKOcaXGCyKuri7I8xTb8aCqcQOPrKzRQmM7FlEQNbXiskI4AktJbMuilpqqKNFaNSIiI5HShZuWkDSGbL0ksF02acJysUEKj7o/wPVclPb50d//e4R+U/tN4oQo6qJrQZYVTWDQksRxTJKmbMqCNQohNLVqvnawWC3XuLaN6wsKUyM1tKIWrVYLWON6DoKqebI3UKgKIR16vYBYCNIkpaw1GoE2N8Fnbk4ijcH1XYJ2lyTLSJIMrW3KvFG4C90cBxS5RmsQlo3WFbWuMabGmBKjS2xLIy3IuVEba5CWhfSaercyNcrUWLag220xXcZ4tkPoBRjX5ds//hH/+J//M548fkKv0yXwfIRphmTXspACbC0bW+VN1krbGuFqrB4onSFNjtyz2dnRbG3f4p13QzQutiip3pqRxBOc7sf84pc/ZX8Q4RgLVWd0Oi7a5MSbDKUkUehhq4rcCN577z1UtuByApZRhIHL7f/8f8n+/XucffkrmJ0RTyeUpcGixvftRpCUlzi+RZ42LSOwMBIG4x69UZskXhO6HqcnRxiV41GQmQpDhhOF3H5wD2NcPvjgfdZHr/jVn/85+eq323+e52DLms101dQczW8/gBY1XM5K7t3qk5UZ7VbEcj5FasHWaISWNtqyEH6IVVZUm5Sz/DVFUdDvdEkWK9CGGkG76zOoU2bPz7lexnzx6iU7771F1w5ZrnOKrKaqDdKxwNWo4nfcJFR1hasN7d19zk+n+EKQpjk+AjsueLwV4exFXFzOKH76F+jnx0iluVMljH/wPl84HQalzdZoi7Eo6DgO52fnWP0Rsiv493/6F/z8z/6Cg2df8eZ/+Mf81XaPLwKLgWcTjR9w9OULRK0RN/U16Ti4OLiuyyYrKOcLok7EZDZnvL+F5Vhk8Robg/ZsIt+lVpqFAC01A9/lB9/6kN6bj/g//Zf/JdXljGqVI12fdq9HnuVsZguQNrpWSMvGNeDMphjfb9LiSvGDP/wjLs/OyBYrXj39ityRuELgaY0Q4LoueZ5j2w34Q2lD4PuUZdEMAzdbAmOgNs3UagxYDfIR+RshhGYzIFBKc2Oib/47bVA3GwNBw2wXsvmzbctqwi43rPuqUkjbsLuz28hyipJ+p0+8WVFkGd12i8D3aLUjyrLZonhSEBNQuAHlzj7DrT0sYbEzdukOtjGqoOVIvvz15ywnV7SNRceyEFnSID5dB600X3z2OZb/miLZUK5XWJagMx7x4N3dZtsR+FRJjq8h6rZxLNhvR0gl8F0LU1dcrefM4wz7/IT89SsS10OVBdV6QTWfMQ88RKLZ6fd4+eIFjrG48633SdIEs1wTBCHrwOP8/JzOaEx/exeCiI9+9Tm98Ta/+OjZzXq1GbmE7aB0s3q0JA2gRwhqLfCiHlm2ZL1YMBwMeOvRIy5PXjI9u2AyGnJ8fsFquaHX7dKL+gS+g6wrLs7OeFXk1KXCczwOt27R3R5iW5KLkxOefvUCVTcXbDnu0+60OLx9QLfXZ7VaIWQTREuyFFtI0jRjOZvx5htPSNNGADMa9shqxdOLY+5tbzPcGvDF02fMXr3koeVQb1J2+2NeHB+zzBVFWuBHNXG6INnEJPMZSwObtMDxQpbzFR2v2zjrXYWrahabNbkQ+LaPJTRJvkJXJXEWUzoO0mqqhE7QokwTTF2S5zGO5zeBOqMwKCIbtnptWkHIZrHi9dOYqD9ClRWBH1GWKUcvnyOFaCyqdYqwLYJ2gOM4pEkKwlDrJsSbJM3P3dereIG5kTA1U3bTCGi05MvZZfO+ki7tjk+ar8gUPH7/O+wdbDWhYMumrgyrRUwr7KDKik67Q5mmdDod4jTmajql7dhUdUFeloydkOOj08bfsj+iKhPWyxhVZMTxmvl8gW1btIOIKl+B0eR5TqlKSt8hUTXQmCwbcmPzP6C/iSkZhJSErTabJKeoatr9IZt5TJEX6No01URhNZVFy0JIeYOobrYfGxR3Dg9QtWG+TijSiurGydBqRfi2zSaOKfMSZRSbVUK7FRJ6Plop+ns7/Hf/F/8Z3/v9P2C/36eFwGoSUQ0ECIG84VHEdUkNN00TeaM3FuhSYeEghaDV228GDCzKQrNJ1ziuxLYiWoMOH/7ebQ4ffo/TZx+xuHyGYUGr5xBvCnRlNWl9XVIkK15++Zy4PObtNw6YvDphNYmJegPK4y9Yz08YKsX12QTLNvieR6vbxokE0jIcPryLL0M+/+g5V+dzhBT0xj1G231W8ZJAgsTwxptvcnryHFdt2O20CVqwSCs2suT+m++iphPKy3MiYVEnvz0E5FnOchWzrgXlbE38+vS3ft9YEuM7zDcbdnfG5JsVo/EWWVYilAYp8IOI5XJFPwwY9noEbZ9pkjBdbFDrrPn++y7hfMUnf/VzTs6nlEZQ+QG9CsrcptW/yyIuMGqNbRv6XYux4/Jv+/h3DgmtKKI7GjFJMnJlEI6NYzss6pq/+/RzfvHzj9jYkqOLC1pVwfZ2l8UyJkotHCm53mw4/+qE0dYtVnYD3rG2hxTTSxan57SiPmOVc/q3P+Wd8pJ/8s/+Cf/Xq0vUq+cMb+1w9voclSZUVUkWxyyLAj1Z0xq2cVsBmRHkV3NCo0jLCrfbuQnWNGf+y8WMUX/Igwd3WU5PGbQ75FnM3/3kJ4x6PdZxQVIaVmnK8irDEQ5KG1zPA1tid1tk5+d863/4n+DvH5KXObpIefHWe7z8H/yPkdpQVxXD51+w/i/+dyRXV81T/k2wUGrd2LpE4xRX+ms2gsHcvHGMVt9U85QBaZotgyUkBm62EIBloY2hphFPVcZgZANPaM4nRcNo+ObCKL7ZTliOBQguL6/Iy4recIAqCywBoeeRJjGL1YpOt0t32KOqa7TnI1td9h6/RWtrn267z4f3HrAz6FFahnyzQmQJb3zvhE8++5hf/tf/gpHrNtITKfG7HZI4YzFbE19NUXmBpQytTsjBcMxkOseyJJFlM5vNuB34BK0WpSox6w2rrOK0TBn4Lm+88SZbd3tcL2Z0en2sJObdg0PuHd7ik88+5vXz5zhZxjRYYaThyWgMSYMnzYqC+ckpTr9L1XL56m/+lu/+/o94lV/ieBF/+Td/yXy5bpDQwkLpGj+MiDfrpvJqCaR0ENImrWswhu1ul8d3nzDeHrOzt8ObHzxEZjHStXn7gx2KNKHlBSRxTInBCIutm8GtLhuzYZZkXLw6Jk4S8rIAKWgPBxzePsSWhvV6zWC0hTGafr9HFAV0hn2eHx0ha0VZ1nS7faKwxWevfo0fthl3erT29vjVp5/w/OyMjuPw7sMnXI2WtKMuq8sZn58doV2fUX+EVit0WdGK2kyvJhSlRguLQkGVl7TDLpura6r5Grc3wLguuipotTrU5Zq0SDE6w9YVla6oKkPgRFSVxm9HlDciMAFNXVZYlFWJY4PjOYy2ezy4t4sWUEhJsoi5vppRJxlZHvOzX/wK6Xg4VvOUG7Z8jBDEm7hpYgjRrOBvjvC4YQdIaSGFheP4WI6PUYqiyJppgWZI0VIgZcNsdD2PWhS89+0nWE6z9CsKhcEiyxKMkmRZxmY2w7cd1ssVq/WqsfSh0Vh4js/keorGImq1eP7qiDJbE1gOQlVUdXFzs27YJu0ooswy8jTHCV2EZVGpkjTNQBuEa2EBumrstI4jEQb8oIVjO2SFwrE94k1ClmWoWuFYNpYUTWXREkjREBJlM16glKZWUBQ1ZV6Sxo0BUqvmOhWGI1xtEEFIWuQUVYUlXdrRAG1sUtvif/q//l/xvd/7A1rSRRaa2pUoKaiqiqos8f2w+fpl0/hwhaHIU6Rr47nNoLGp6sZPUGlkpZnMrwj6fQpVs4ynRGGIUYYqKwk8H1kFvPHO3yO785DXz/+GdRbTarvkywzymtliiedEbF6fMxcO9YM+PdsiX8cUmxSFJplYVK6P1qLZFFQVG7PBxDUaTbpJGPVH3L4zwnYURVGxtT8g7Eas4hXbUYQrHbLZknS6oKjn7Lk9dF7iJYoCzWX2KdVizer6jOvrBSr5mIf/+f+I4dYAR8L8o79DSYe3vv0hZIq/9X87s3Dr1hbf+c49KqMQak1db6CoyOOCTbKiNRoTBG2y1ZK2VEhPsHl9wevnr7m6WuFaNkKDQjPym432qmwyb4ErcGrNq5ML8sWEduQTtjW6KgkDDy/4HYeEvf09gmGf9WSKE4XIWiONJF1sSJA8S1Ke//ITxmXJ+997j3OdsTXo4acJwnJpO5KZMZxfnBEdbvPq9ISeVbM6Oyf2Azztgu2TOj6nJ0fsHX3J7737Np+bmDYF0nEoBFQaQjfA7/VIJhPyLKM97KNvHZBPptRlRiYdSDJkFOLIJiQ52tlhvowJUNx58yFBr4f2LdYvTqmWG9qjEVlR8fj+HSbTOVSGyfk1Udhm79FjJvGS7W6b7b093FabdSxYXF1xJSTnv/ejb75PXuBz8PARJ6sVui5RdUNbzMoC27aR0qasVFNLalKKjZjG/OuDIGOa4eJrqJJR+mZIAGyB+03iuAZhYaTEchy0rjF1dfPGbAKO2miUMVhWw+yXollHnp6cYNk2rdDjaj1DVSUt36cqazyvSdAbDLdu3+XN7/wh2/eecL5YkuUl97a3eLg1RgmLxWqDWSsqY+ES8ke//w84PLxPkW1YzhbMLs9IlhO0kvS3WzCbsihmaGloj7eosREKnHaIUym2RtvMJhdkL+ds7W/R8lu0el3m84Lz62vu3L7LfB0TtruoLKbvBww7LVjGPD64z788v+ajT1/w1q1buFbB8ypn6/4BZBVlbTiZL+hXNbfu3GXvw/dJLZuW0wQN8zgn8iN0bajqmrKqmzZAWeGFLpVSVKrCca2mo++5OCpj8fIlydFLkp0Rhw8OufjqJf3xFm4n5OXL5witCKMQr9vGbbVQpaIsFUmSkeUlpVII2aTOd24dsLe7TZmlXJ2csElWtPs9uv0BUtWUVUkYBrQ6LR4+eUAgHY6ev2S7P2RyOWFve5eTyzmVlVJPvsRONXFuOJ7MuLicMtrZoZIWX15d0e6PiLyIl6+OyADh+/Q6EXYUYRubMi9p9ULKNGe9WDZPp1YGZQG+j2U0lAWh7WPqElnESF2j7OYGKC2bqlIMwwiDZjO7BiOas30hkciGNCg0H/3sr2nbLg/e+Q6Xi4TLi2O6gY9jezy7ekl3axvLcri6PMe3XSwpSdMUozS2ZTU3ktqghcYYiec5oA2qqjEK8jJDOk19UN1wBRQKhEYKB61qNqsFnX6Xb33/PUbDNkYrpB1yeb1AYaNqw3iwRbvTJj89RpUVq8WSi8sLAsfCVo31Ma8VUbdPWVfMz85xHJvQC1hNF4SuxSbZoGrVWFgtQ5okxIsN5qbSLC2LoihR3FD+yhzbEniRQ7vdRusKx7EAj9Uqpyobs6NSGima45Ymq1RTqxrPDYi8EGMaQFdZlRijybKKF0dnIKymTmc5eChMWVGv1ziuzdZwgLH6HJ2eUdU1QatN0Qn44e//gN//8FsEytCyLZQGoQSi0thGYts+plbUWhMnCVXVbDXRNbKoSEWBbbvNUKcVeZXjoHAtQ35xynx6TUVFZtk8fXlEd7DF1u4+4+3tpi3XucW77/4pVW7z9Nnf0ulF1IuUWVIQaof1YkPvzYcYnREMW9y5NeKL4wmVaoZJVSUI2zQPULWh1AVh28GLfMq85Pz0DN+VtLst2r0A11NUZUY7alHkKZtig+sGtDpdxu02eXbNxWLJYq2YT6aU2RHScyhVQq0NgimPfvn/4s037rC6vmYdF1j7u3g6xu232b+3y0e/cb+VtqDVDZgvl+RpzmIek6YraiNRWiKtNb7t0LItLs+OmJzWsC7ZzGJkCWul0AZcKbiuJU6rhaeaYc+2JK8+/YzpZkMgNU/e2EbaAsu2wbVQ//YG5L97SOgNulzXG5jNcR2HNN9QWhbr6xkd2yB2t/hIODjJhqe/+ph3P3wTeX/I1TqjTDNcr0fZ9oisNnktmJMiZjN0taK/2+X4k2Na924hRhHX65jF4pK6cPn+D97j15+f4XouNZC7cHVxRNtyMZ5Fv9uj1wroRl02osRxRsQnl+x1HQb37jG/vGA8cAhEhbU7ZjKZ076cYnV7/M1f/xRfKepc02u1SNoh5CXb3R7zJGa8u8146za+0+b3vvceryenjKRFlW1IyxRvs8GpfxthWaxjAiXojLfZLKY4QJWlzWTtNNAkEUryoiBOUzSigSI1kMJm0hcNdPnrCqUyTfVJ2JLW/hbf+8EPScuS6XRG4Pq0u11qrcmMYlFVvCg1qBrHQL6cY3/2KeLGS5HHGa1WC+HZFKrg4vyMw71t7DAg14YKwe79+xzcvUc/aPPB47d498Mfc7FZI9Yl7Vt7xJbhy9cn6KwgarUZ7m6zSBMiJWiFLf7kH37IdDVhPbtG5zHnp0dcnl/iBy1W6xm//Mu/grTk1t07tKIQyxL4kYfnuKwMOEGbMlEI4eKEIeQ1v//eu6zyFOP4fPDmO5TKcPb8Kdu394nTlHi1JFut+OGH79PxfJ5//Bl9S3Nw6w5FrYh6A7787EsiN0SnBV/96mP2Hj1GBiFHn37McrYh3qTUeYVrOdi2jd/qkKxjfD9ESokyNZ5joWjMlsLAujLEqmTQDXh09zavZ9cUvuDew0POryZcJCWbxYog2LBtJOOwh4oiooM+9nrDIM+pVM3+9hgLi+n1lNfPXjYWTUuwtbvPYDwiCEM8P6BQzabMj1N63Qgbi1YQ4nkBeZwxHIw4v55TVgVVrlB5SV5rKstCUzOZL7CDDuOtXapC8ez4mLVulMVjz2e718d64nF2esnF61N0WVIVGUqVzVpeC8okw6QWWBZVniAcH4nGmAItBaiGAlhVNa7lsllnBFGb0dY+q+UCYQx1kWF0jeN7yMBnGsfEyRqLir2dAf2OiyhKrq9nlGlKVWRM19csJtf4nt1olo3Bi0IwgrqssWynucmapnkkjW5IpOYmqyPAcezGpyDkjVK52epYSIzWRL7kD77/LURZkWuHF0fH+E5AkicUShG6Z6SbDYvNmk4U4XguVZmjS4MrJUZprqZzupWg2x/S8iRlnnA9WVGXJWfLS6QoiTcpjt1s/1ZxTF5VOJ538zBgSJVCdj0O3rjHwd42q9mM9WrFaDRmtVyRbGLWq5K0UGhtIYzEtppriWVJyqq6ecYQN46FFrvb26iy5Pr6muvJglILHOlgLAtpJKqsEUrTDlu0vBBHGqRtISWEVtOOWiZLDt55k3/+z/45jhBIo1nHMdJxGyusVs3WA01dFuRJRl0psqTERbKIl4z7PQoU7eEAR9dUmSEucww1tso5ef4pTz/9hKtVSqwU+7du0fEDKpWzKWJ6rodQkjwz3H/wHqvVNXV5garmXF4vGe71EG0fzzJUtSTqdRlv9Xh2Pierm6NY2xK4lqAoDKjm5mfLRrqlbQeNoTKKNN1gS4FjGWwvJMsSyjLDCwLGoyGdIOTxfpflqSKNC5RparTZWlEJifElXmDTazU5iqPn59gCHtx/yMXknKzakK4T/I//gu/87/9TsjwnaLd5O7Tx3Q6Ddsjp6orYFPRu7/Lm43ucvfiKpy9PafXaRIFFy3OZT1dUeYnf9dFZhS40lmVTZQUmCBju7JBOJnhC4/Xa6LqiVZTIKqdAYPs+rmVob++TL7LfbUhwojbTk6f4UuIM+mSLK6xWi83pFYENqixpd9ok8xnXy5hf//wTvvsn32ZnZ8zq7Jw7u7fohy3OLhZsNis4uqSrSqzIxsoynJaLvrhga3fAcj3n7OSEww9/wOrFa4bjPl77kmRpIYWg7XpQa7K6Qi5WpJs5H77/Lu7hLq/jmImpWS7X3BY77L39Ji8XU+LLC/Zu91FbPVbHZ5jLBdu9EVm6wQksqvWKdrvF6+dH3OqNCFyb3u4O87hkkUzQrsvF6pLF2RkicNhIgZiviNer3/o+5dM51XTO3sNHbDZbJLMJs5MTdK3JNimVlWM5zXHC1ylIcwNCMObmbS0axLNurm1YUmIZw2Briw/+6I/wwuZc0N3ZvREyFWRlQWQ5tB6/xeZ/8p+xuckxeH/+L9j6Z//BTddXYFxDLWva7QgKQ54kLNcb3vn2d3nvR3/I3q1Dhlu77OwcUGvDcrnhzz75iNPFnOXVJbfHWwT9HheTGWq+4Fvvvs3+cMCo3cLdP8R3fFzfx5Qll4uXhL7D7s4d3n33O0jHYpmvufXkMacvXvPiyy8o53OErtnZHuJ1rAZ7bcC4Pv3hmGh3xMeffsbLP3/BrU6XR9/9Pn0/4PzkjJ3BGNt26bg+15MJV5NzvIXk+996h73DfaYvX3D/ziGZMmQI1nmJJS3Ge7uI9Zqzq2usuER22rTyBmlranWjBS+plaaqVXMmrQzCclBopGXhODbpOqblOwhcxsNt0jilSDLefOstXn3xBZ4X8eSNt/nbzz4nLROUVIy3O+yNd5qWhB5huzbr6ZTjl8dNQDDJCFstxod7bO1uIbViPpviy5CwE9HzIzZJzvXVJZ4Ax3JRtWY2m9MKgqaqpiriyxV1RfNEWhZIXbO9v0Wr00fgsprMWK5TlGOT5gX9VhdV1rz68in3nryFHtZcvnxNnsbUdYkyFSAQxkJgMKYG3WiHtZ02zV7XojIGSzZJACGa6G2ZF/i+z+Mnb/Hi2Zcs59MGMy4EpW5u8LKqWa/WXBy/pLu9w2Qyo4hzJrMp15fnnF5doPSNB6XSICRhK0DR+Me0hKqqcSwXpKRSisC2qOsa23IRRqCUIgh8RNls6nw/xHF9kiID0Zz9b9/do3Ylry6usYjIMsWKjNVyzdtP3mS12ZDXNY7tcnZ2Thi49LodTK1I4hQDOGFErmF1OcFzbPLNClPVzKfXlPmCIt1g2y4YRaWb41AtDKWucYVLZ9DFjuDtb73N/t4W/VbIsSxptz0QFh3TYr2KMUiKUt/8bNqNhdVoqlI1R5w0TH9LSrqdDr7XVLbzdMNstkQZgedHN3jenDpJ6HWabIhrWziuzfzskrzKWNclnmNhNmuePHhAgEElMdeFYpZkbA2G9LyQRRoTz+fkVUHL81nMFqRJxtHJObXWbMqc/Z1tut0Og9WCnWGfqlZoIbElqLpESsO8Skg8jx03JF5t+Iuzn/BwveLx4V2qQUrLd0hWVxTZokFspxWXsymW5bNcJ8RS8eH2sCFI5gVB6ODaAluqZssiJEWuKasmxyKMIU4KAq/N1sEhwpQki0tMmaO1YjGbIa01lusTONAKu2zWE3QGX6wucHROLX2MbagcQe01tl9qhak06XJDkSY4ns9wNOTZV8+RVoWqSsq8JAw2HD7/iqwoSLKc19ikW7uUpcGLOtx7+IBb9+7RtivqrsekG+EGzVG4F/XRyxxll3j9PjKqqBZzPMfDCXyi7S3WVcnOw/vYoUvQbePaNslizur8jCBo8eDxXS6ff86g3cXpb/9uQ0KqLep5zPDgPpfrNZFlgRQUZc1ysSJbx+wNu1wtW/iRzzxOefHxJ7z5h38C4x0mKidwQkw94WoxwV/l5MGE3s4bXH11RP/JPS5++gWH72/xdG/MfLNkSM35szPu/2iH7naX1fU1qirJ4hx/OMAaatZXE3xRkyzO2XvwAc9fr7m7v81+OyKwDVG7BaqFrn1m0zMO7x/y6Txg9eUzbj95yPw6o9sNWZcZfdOitzNks0rwgy7ac7g9vsXZ8TnT82OkY5gXGavLC6S0CIoaO/1tsZUdePi7Q8LtEakqEJtGrXwzDTTVr5rm4vbNnPANKumbX0spEcLcnFtqHMfmve99F9sPyGrDZrNkWTcrJeN76LDF1eklaXD+W8Qlr9dn8Ic/Zjm5wrw+xiOnzDI2dYlrO4y3tvjW7/2AP/6T/4D9e4+xkci0Ql4ucPp9fvHyBa+vrprVa+gyKTPcFbxezbjlerQ8j/nFJXWZY+oaB0lvNCR0JFvDEZ99/jlSSlzHY9hrwSrhyb2HvPXm2/zlsM/RRx+xvrxgNpvQ77fwgVwoWr023X4Pxw+x7IC14/JstWJ4eUHd63J9ds7Ozg7SgOu5bG3vYDkWZyevKLKUu/du4xQ51SbB+DZGZPh5TS4M19dTtno9Du/ustkUzOdrXh+9wAtcsiShrmuEsfAcgWVZTe9eCjzbxnNthGVRlhV1XVEWGkuXHJ+cUFcbvved9zk/ueTo/IpNknJ4eI8ff/g+rmMYj7sIS7I4OSW/nrNB0btzC6EUlufhRgH7tw+4ffs2nUEH13epy5LeoMNwMMR2PNKsIk5KwqjN0xevCb0AakNVFPTbHVabNXFVUVuSTZKy2azptEJUUXFxcsx4p0bLAOl5tFo2RydnlEmKtgKmWUW6SQmsECcMGziYBMcWYJo8hpQOqjZoVaJ1jbSbLr0RApQNRqGFQEpBXRdUVUG31yVezzg5KTFCYns+KsuwHA9jOQ2ToSz4/MvPaXXa1NJCSofeeMT55IrFconWmqoqsQUoo7EdFwuJUk1z5xuCqQClanyvqRsrpYG6CQAiKOqKMIrI85yibFgGWkmQmvG4w+//we+BbZEUmiKPyYqaqqrY394hWa/Ii4L5csm4P6YdhmhdkyYZF6fnaG0YtCNsBOl6g7R9fD8kLTV5VpDlBUVeMrmeYluSqB1huRC1QvKyoEYhbcHBwS7jrcdk2Ybr10eIUY90tSBJGo3w9HpJGPTIUISeS4EiLxsnjLRtpDGIugbd5BCE4+A5FlWZU1qCLM+xbAtLSPI8JS8bRLBrCdqtgHGvD0azTuNGYqVKMimwKoXl+uwd3uLjTz5CPXmHChvt+syWc2I1o8hyijQhzRImedFkn/KKy+UKbBtHGbJeF9tx8MKQWZLS8j1sx6HMEqokJghb9L2I4nTG5eIE02vqynKdMVutWeclLgqHirJY0446xFNYVYrd3T3iyYyH771BO/RR2ZpC5bRbHlFoU95ks6pCoVUT/hQWSEcibJtOf8Stw7uMR2028zM++tufAU2mw3UdjARpKlazK7qtHpvM4Aw6zEpDf3eHs+Q1ohfSG3qspnOEqfEcG1MbjITFZk1VKIQscYMGkIXSeLZLXRRUaU6d1yRZRRDmfPjdb/P5F18g1gkts0N8ds7s5Jit7piw28eNIrJKcbu3T1Ep8jxFVgXbWyM8zyIKA8q0yRp5UcgsiSkrg76RmfmOINmUzNaaqLXNV7/6gorfEaZ0PlkgsxonClm+esVeGJLXFVrB1XxOUBRs9bcRe1sMt3eYXlyDviRfrSmzknC7xRcvzrj68hl+nZA7MIkz2kqRaIGzXOHdukV+/Ip7Tx6gjhR6MSO4vcvm6pqHj25x9cVLihzSLOfBzi5b997jZ3/+Z1SrJbpM8YzhcHeHMj7l7HLJ5aJmR0Zsb9/hImujVI+Lo1P6O9tcrVI282u2+n1ktaF9Z49ivuGNNx6SbRIKbYjGuyxOV2SrGW0H9m7tMtvdIa9rynVKbVusit8+bqiKnOLohEG7y/r8imQxJ3BdyrIC1QiitOZG8cw3jQT5dQDh3/ChBVhRRLC7hWm1MWXNfLokuncH6TkM/ZBbvQH1B5K/Kip+MyfbvXvI9//T/z6bk2Oy4xM+/r//PwiEJrIEkZT8+E/+ff7eP/pHtKMOpVbkEtLNgrZwMaYiK1NaWhEIia0FW7s7HBU5g34fu6z585//HFfCsNPCswWW0exstuiOt0BVlGWJZds4tstyvsIWDpujCyzPY3d3n/2DW3z807/GWk3Is5hWv8dwb8zt+/eIHBscl4PhDp29QxaiYppl5CdHzK4n+IGL8Fzaroe0bHZ297AtcH0fbdk4jscXL15SW5rDB4/JBSRKUaoKZnNUr8er5y8pa8Pe7hjXcRoraKmoshKtmiMaIQS1UtRKUeU1juOgqwrHkjfAK0lVaXZ3bvH69SlZXnP/3hNc12K0tcOLl88wVcpy5iODNq8uL8nilFtbW6h5Cp7N/tY29w4PKbMEl5qWLVkvZpQaHNtms1lT1Zqi0CxWMUrV7OztES9WxOmayGsaM2meoWtNt90mSxI8u1Fb7907JF+vqYRFhk1lDC9evWazSqhrzSZI0a5LWSpefvUcNwjQSlGUKUbVVLXGsQW25WA5LjU13CTlEQajDWVeoBFI20UbhVENyChNN3R7PWbzBZZl0ekOsCwXy3aoa0OynqKFYL5acnF1zv2HD9nau81ynXA1m5JXFcbcbJiMaSx7pglUboqiOXKwJKoucT2LKPDRVUldFlh2c94upYVl2xRFznA0QhlDmua4lkUgbAw57735gL1RH2MFyNpiNV9RFyW7gwGb+Rzv8IBNErO7s0eR5FxeXDMYdMmygt3dPV6/PiItS+I8xw27VFpzfHXJZjGDqiIvcrI8w3KbY0cjDI5jYymLMPQptcK2BWWe4sgOShvm8wWv5tekyYb5ckm/P+TW3j5ZrEBtEEbT73WZzOdkeYXWGt/zkEJSlyVCNqK1l69e026HqEqxXsdo0yi3LdumrHKM0XhhBEaTpjF5khAnG9ZoiEJCpbAdi7tPHtALfMajEVlV0I4C8jRDui5a2lxeXLCzvcVkcoWqVWO6Xax4e3ePz1++YDTeIs8yxp0eV89eYt0/ZKFrbh/eoa4VjuPRDrdoRR3Orz9nUdXE0yknZ1fcvXePWApsadH2bEyZkiRL2iGsVhm3Du9iuzZeENKXGpNnCFdSZTF1Jen0Arx2i7KomU1W1ErgSI3rQRT5YFksZ1dcnHjMpxaOqGn3erR8F99xqesay7axnMZeW+YZlhtwdLXEbYUsT5sw+MM37iM0HOsUR4CpLVbzFFd6OMKwmK7xI9EMdQgCz6EoSowyuJZLLcHthZRlyfXkktGoS+hYvPz1R1TrDdeTDamlaZVwvZjj+D6P3nwHX1pQgzCNlbdYbkjW0Ln9EMtvMb+aEoYhtuPS29lma39EfH7K1dklV09fUhc59WiP8d2Hv9uQMJ9OGVoW2ih0kWO1uxRaNxYwx6HtOITb29ze3caxBB3XYagDxKDL8tPPOdw/IPAF+4c7dD2LsGVRrJfYdQmDNuWrS7beeZfplye8F9hcdHYp53M6t/Z5/ctP2fn2FtGwhawqRsM2vqNxQptvvfWIniUZ2AXz8ytebhYsjk+pShfX9qhaK+7J13Q7Yy6XDqvrDfvRCLYHyPWaduhwlebs+jbOuIsnDI7vUicp9XpOKTWVKFlNV7RaIXdvHZLEKQtlyNcbrL/5K7z/5J/jCnCFpHr5kudPv+L04pK8KjG6gbdIAbW8mQNuZoGbIsNNQNH8awrzDW7ZumkxlBrcKEJ0u1hhwMkXXzEYDbG3hmyylKTIOTp5zSAIefjW2/ziN143UVW01iu2Bz3q0MX+J/+ERCuq6wveH495/w9+TJyWlJMzrMAjdW0ur69IJzOMNrzxzttMgpCXqzm+DZ7v4QlNHAtenp9TJinFZk0/9Om1AnxHsilSbmvF2WTC1eUJd+8/4OL6ipcvXmFaIYvVElcKnNDj8NY29959DzU7Jzl6TSsIEGVJf9DFVZrCgLEEzz7/NW3PYWd7jGzZPNi/xaDXZrla8snzY7TtMxz0CBzB1s6YOMk5eX6MLjWqSHj9q0/xw4jDN94kXS5wZRO26gzHSNuDiyts6eI4EZ9//pTKSKq8bJ5OpcRxGhCOEFDnTQjVdS2M0lS1wWjFLz/6AikUnXaXPMmxpEK4Hq8vLui3PIoq47AV8f03HvFyNSfyfA5HPfZuH1A5DmWZYQU2ia6Iz88oypJ2q0O73WY5nzObL9jEGbWCVjtE1wLHgsBxGA36NxTNHKkVlq4xZcH2sMdiOiWeT9keb9Hf2mMz33A9mZDVFaUwKEeSC0OZ5qi8oCxiwqqkKlN0VeG6NlI259w6N7hegDG6ofjRMBKMAdt2CcIIxw/Jkpi6yJF2YxJMspxCC0St8H2/OcqpMgwSz/UpdElepBwfHzG5PMdxA3794jXPX7+i1g311LY0RtVopamq+iaNrxqPgZSUWqHrCseyyYumSSQtie04aNMo2mulWK5XFGXZbB20orQFt+8e8P4Pvk2B5OJ8xtUiZp3kJMmGQtfsDIZszq7Rpebp2eLGuyJJ8xKtDZs4bqyIRckgbLFMU9ZJRlUWUBUoVWFJxXDUpy4CFrM5dVbQCjvs7ozZ3tnmxdFrJHB5dkY8vwSjWS5m7O6OGQy32N+/A8bi+fMjLOnTCiOqArIsxdQ1QhsCz6PbajdhyDz/5npS1Aq1ybBtB2y3ObLRNaqoGgS8gLIoWK3XbMwaVVdUqsK4Noc7uyRFxu4b9/njP/p9VpslUbeDJxw+f/aUnVu3KWYz1tMF/U6PX/zil+iyMXZOpjPqWqHTgrosybOM/qDHZ09/zb3799ne28W1LMqqxnFdItdjPT3n8Rtv89HPfkGaFtjGJpcWv3j5gjeqpkbebQX02j6B77JJNgStHkZvbgyJbcrlkqyuqYyh3e6y3JQ4gcvezh7PvnhOFFlYtsCSCtvR2LLE8Vw6gY9VboizEj9w6bQ7zTXJaDwBdVWi6iZI6jgWk9mEGouWAd9A6HpUcUy31WJ32KfIC46OpySZwfENlm1jS4vQ92mFLkYrXFuSJjlVUWFZNpbtYtmCrEhZTK9RqiRxLHpRRJWVFMLFcl3izZJu6ICoUekM5dnYdkWv00bUAcev101bq5My3upjjMPVZMXh3QN0WpCuF8xXKYkyDAOP0goRdz7gyh3/bkOCbTSdcR+VJ01QcDwk830C16U/HhGkBe1Ol7Pnv+Zuv80Hb93n+sqlQrCzN6RMEh7sD7isDT0Mu7ZmIQxhx0PsblO1+wQBWHu7lHmC3W0zv37JrVt7ELi4xYI7d/e5SlLyKubdvS7zvMQObIQr+Fcfv2Db93HHA4xwsEKX9bogfX2NXyu69wJanZDFvE1yPWO73+b6ckqurrECn3K1RPb7rM9Ocdotisk1W/sus9DB+AKigK+ePePFsxcsixylNW5VY46PcU+Okc27EU9IakuSFzllWSClRjQ7qgarqprh4N8GtRKiqQ02xw2iWeFL2WQaqhK/ttgeD+kFLS7jhCKrWBUZebxmWFVE7d5v/Xm6KvjZeIfC8/FqhfPwA4Yf/yWP3rjD9/Zvc72JuXp+Src0+F0fEQYskg3aknhoxp7Pu4/e5D0016dnfPqLX+INRjjrhDzJmE7nxNMZZjCg2CQEnk1dlZR1Qa/f4e7hCEHBF1+d8tEnX5FUNdGgx2hriF+VuEYzGHQ4vH2fpbRQqqRcLlgs5yxPzuh3B0S2oHQM83zD4tfXvPnd7/DFsxfoN+5TSI+/+8WvuJpt6He6jHst3nj0kNJY/PxnH3Fru8+bH7zB0cU579y7Q7FZ0xaCuw8ecH45RXb6fPbpVyTLGdpyWa83+EELjE2hkhuGfY1lNetZcYOnkkaTJRmeFyBdD1XXrNIay2g8H1IjGI3HpHmJrA2D/ojx/pjVZo1QijcfPiZoRywnE65mE3YOb9Prt3CtJkC3Xm+wLAdV1FycnbJeLQGDqnIEFqNBh0En4ur0ktLUtFstzq6umpqtZfBaAX4nQts2d5485vlXT3n66ohDXIx0cV2PVq+L7Ggq20ZIGz3bgJTUrs06i5G6QuoG+SttvmF4NAwOQ13VSBts5wYSJmXjAFEJqiwbpgeCpKyQCrTl4tgWeV7Q67aZXl03NwfbRgsLLSWr9YqjF89Yrtb83a+fskmTm01bEzy0bButapQx6FrhuA6OZeEIgSskQlUUdUldlUghkJZ9o1IWzfGJbZGmaQMLshp5W3vc4R/+h/+Abr9HlQpGvT2urnOo13Rcn5YfgDZsVgmbXLPISjzbZrOZszXqYQvBZHYNWlGaZnj2wjZFVSGFQVACFaNRG20qnp8d4QgH3/MY9nt4tqFI8qa2iCCeralsjRU4jHZ26Y0GWLbNZLrm1YsTbMshatmgJa0wJPDEDanRQxiDLhpleF1ppCWwbEltbGw34tbt2yxmc6aXl2Aa5bMlJJXWlFVNVSssy8KxbVKtkUXJ9eSaxx+8w49//EM8uyZwLVbXMyI3593Hb/Ls1TF7nT7rOONkHlMWishyePr8Fe+//yHPX7ykLBWeG/B3z57yTujy+M3H9FttpqdneGGI7ThIKbClix228KKAt7/9Acd/8VfMVjGqrtkZjolXMeu0II19NmsX21KEvqEd5Gz1XFRVUcVpQ8F0XMQmZVXWzJOMvcNbtNttHj054OL0mtPTeYO1lwKsJl9jcoXRjbMirwt0UYJSSCnwPbcZKvMSbQzz5QrHcuiGPtlqxiQtiLOCVtsnvbqmLmsWcY6xfaxQMFttsA3NQFvUGOVSlRUWDkIKtIDFskBIxWhoE9iC5eU5tmvjj4bUlsP44AC3PWC6SnADD4nCti0co3CVwbYdLGOzyjXO4C7DLR+vM2RSStbhCNWRXAkHe7ZgcXLGdDZFd0fU43uMhlsov0s+T363IWEQ2HS3BlxO5mz1+5Q0E2o/Cgi6+1SzJX7gozCsNhu8zYbx4SEX55fsjEZclhbrly/YGe9xfnHN8ckJw9BG6wHrkyswFjs9l8H9x/huTaYspq8qtuOK3qhPNp3w7qMnPFMlH97ZJT4+Z7XW1L7Lq4sJrXaXoK7otfpU45zZekW7HYCwmSWK/PiEvf1bpMMRq8vX3PNczloBm3TBwfYh1XLOAEGlFWE75OI0Y7vK2O9E+Ld22KQ5z/OYeLa5sTk2P1wlhlBBKQUJhtBqOsFZmaOMaRwNSmMLgbi5UGnAgYYUdyNvEoDREk0DepGiCSOJ0CNyAnqDHtudFu1uh17YIlllXJ9PSCwX6gq9KZjkMfmrV+x/9hHDbojyPaL5GZ+//T0WgyaMYpcF//NXn/KHj+/ja4uvZis+f3GKtYzpdFyMKvneB+/zrR/9AavplOV0xuLiEs/1mC6XFNqwupyymG/YLBM20xnJ9ZTaD0grizJVzYq7G3I9vURYYGmbi5NT4vmKxdkl1v4O89WK1u6QnXaIlWR4qk2v16Moc86urzFFjW0Eqi6pXIcwcNh7cp94PierCxJTMlnOiStBnCScnZzzdPkVt7bGHD87ZVVqLk6u2PH9JrUsLM5enuC1HM6WSzK/xWyx4WKx4dnZKeVkSrzJWJUGy21qkEoZSlMDGq2b80Otb86/bYF0LIQjsbHIqhqtIPIDrqZzrqeXtNtvY3f7PPjhH1Cv5nhOmw+/8z5fvnrN5cmMgx2XWwcP0UbhKsjma1Jdc3FyAloSdfscnZxQq5IwdBn2u+xsj8mLksCRmLqkyDOqqsEcW5ZFVdXookKUzQBmqooySbhzcEi8SRlvbXMxX9HrtWkNB3idDrXvYUuPp7/4jMvjS4TVJN3duknIl0WFsORNw8NQVcWNoKzBEjc8ENmo0qUgCAK056DqmiwvUMo0+nPRdKvyIr85/w6pypIkzVHKoAwUtebZy1c4Z5dcL9ZIy2m2B3XdUPwcByWaBpC0LVzXRZcVyyRBl01wTzoSz3OxpEVVKZp2cVMN9G2vyUtgKCtFq9vhv/WP/5RhFLG6XpGsFJPpCZeXM0o0Uhiy8yvWrk8tbIyykMYiURqkTZYV2KKi12rjCc0mTgkchyzZ4AcBRinKokCpEo2HZdV4tkRXNbZsOAuxzpmtNjh+0Hy+OCVVFVbLwgldhqMhZWE4Ob6kLgX3H91jE29wQ5/VYkOWpY1gTtUIrZnPV1TqRr4kQCiDtgRB2KbXGyANrGZTVKUb+qRtYxn9DdPF0OQ+MA3ufXx7nz/8wx+yFQUE7RZVDQbNvCooj4/pRi1Ozs9Z1yXPnr+k22lzennNoDfg//tnf0GSl9za2UaWFXu9IW5e8+XPftEA01otOkHU6OYtwe72mEAaSl9yZzQmObvA64xYZTnryZy8E2E5HkmS4VgW2jUUiyWW1nw5mZHlMbd2tqlMSb/fwdMWV6WGqAOBy3h/xLgfka5jroIFpTJNXdY0wDRRKbyuT6WajVe73cJGYKQgLwpsrVAVhK0QZdss3/o9lkaSxRnGCLqf/xyrLqiLitU6pxKSN956A7TgV3/3K1CmOd5b1eRFRa/vkRcVUmharQjXVQRhC8eWDZHWdptKbF5h+zW2XQIl2zsDLMejLHKMkBSVptNt4fldEhGRS01nMKZ2HOIkQyvws5xys6JUis7uLZzhiGCxgmhIZnnElcBWKSbb/G5DwjByUG5EbaVYUuC0B1yu1sSrOUrlIMDSKYdvPCZeZSSzBE9UdAYdLl+fMn74iOtTn2HLZ97qMeWC2WxBPEsID/d49vkRqkjoiZe8+/1v4x/ssKe/RepLwsgmvzhnd9AmvnfIv/jJx0zOpnRSxYPHd3n3gzf52Ud/RzQeI9ohGRpH2OS6YCeSpG5OlAqsQuG4ksx1WMQb7u2Pub4oiNOYrdEYlRd4gy4yyWmNRqyrksunX1FnBdqxcX1Yu2CVpoEjATaC6qZX6hpQlWrOTDE4ogl82U7ztFOpEimh0gpbSBxLNPQ32TAMtNE4RiMFCD8i3Nph9/CQ8XaX8dYAWRdkaUouPLJ2H305o0qWuFhYCpAOwdErfvBf/G957+4+/hv3ifYP+N/4733zOlq2zY++8yPGFmSrJV6rzarS/PrRW8jdIbbUXN+9x/r5SzYvn2KKlLYHLTfgOq05vlxQJIbX5xOuVwuK6SVumcLOmNzYuGgsVaPzDCUURlrUdcXx02ecPj/h3v37eIMWqJI7vQ7jTgRFgaPBSBu/N+SVfI2uNafTKdtVSXh4iK5KlheXXJ+f8r3vfx9x5wBL2izzlLqukFpRbFJerI44jhYQdpDGYl0rMiTtrdv84me/whRz7j16QqwcTGtAebXCAXJhU8Q5WVbhdx08Lan4+jVRSEuC0Vi2RSUU6yJFWBahBFcprEGHuqgpipLcthlsbTF69IjH7z1iMZ9zsik4n6Z4nQlvv/GE1WzBqN3Gthp09snVjGSzQmrFcr5AVTXhakMURARBFz+QuJZBVxld3ydeLkmRZIXCDdoNf19KlNaNNTVpalrDrRHjQZ/Xx6dUK0We5yyTFZ4r2N0ZNbKoOidOY4JWwGhvhzxOWGQbSotmC4a8URU3YVrHtinqAiEElnQxNMOtMgKJoKorHNsmLjKwXbqdbmNELAuqukZqwybL6YQ+noRkE+NZFqayybXieLZGsMEI2aB7RQM+0lqjlAAhG/uqUohaUxYFVVY0CnUpsGlWulVdYckbQyEWVVE0q3XLwg098CyefPAmh/cP0MpiXcHa5LxazhqWvzaU8QatwQt9jNJkdeNkEArCqMt6MSOMXOL1Gt9UxFmO51t4kYemCRnWeYnve43DQRfUWUGZFWAcLEtiAcay8HybMokRRqOlxBYCnRYk8w1pUlDmNTs7u+haUaxjlFNhCSjLHMuycWieUpMko0Y1fBUjENLCsSxcC9LVgjLZII1GIdDI5nWTEguD4zggmtdQScFg1OeP/vD3seyKdb7herpksL1H4Lv4tk2epoy9kOfPnhJ0ugSBy8BzeZFuWOUZWsNWf8Sr16e0Ao/bvUNevD5ivLWF0BYqKbC1TdTr4NYVX75+zZvbexjjYITAsSTXyw221+S/gsrBzVNs6TY+mchm3HaosxWrpGJTglis2RlEJMslUinyVYK/u89ou8POuMvqOGdnOGaySZktF/iRh3ZclllKWNbIWhMEAVGnhSU1RZxSKkOn06bc5NR1A+uyuj1+8j/7P5B3m/W8u5rxe/+9H6IvT8mTHC3AcW2qZEGxjvGFpjQ01cQKdCWx3RZVnqArhSc0UlXYlKhSEvhtOr0uSZZQ5BnpbI6sO8ggoDa6oYEGEUYI7JZEBhHC6zOvfZLIpqoVYnqBMDbR3i1UYDFugW0bZqsll+czRNhBlwvGfsD1bM4sLygWv+MmwcKmlja9/QPq1ZK1lszSmkpIqlxxZ28HZVuUcYrnB6RFgbVJ8YKQu/cf4o3G3H3/PeLjM3a2W1wcR0yWK/p6w67JuPXGQzbxklFksVkuubq8Ql/NOHj7MfceHOLcucNiVVPZEWawRSh9Nus1n7865kGV8fCdx5x88YL7ezvsD3usypqy53EQtbCHXVSWUU7Oae+MmgrnekVrFdMaDinOr7C6fZbJmtbWFsnVgi3fx+t28a0WnuNjgoD29YKfTT/CCN3om/8174hmaBf/je9bg0luNNK1MTgCLGOoBFTGohX1cbtdNkaTLC+JUkXoBux/8D3iVh+328OOSmJVkeYluwd36fVGtN2AKrB58fFn+F4b1/Jwq5yAFN/WXIdD9nWHO60DPNv75uuRQrC9tUs/TyjXMRJBu99j/qd/wvqNNwB4agz2/+X/iHtywpvjIa5nM10u+Opkwk9/8RmhskninDoIMdqgas18OsMNfLrdNh4QL5ZsshRjWcwXG1bLFa7jUBUp+51D2u0WAsnk/JpRr8tsmrC7u8Vod0hRFXiWZMsYsk2MrCRZWtPrhfj9EdpxCMMIjcNiOWFxvWQ9XeHaDrUUjPe3eeuH32W43UHMl5ydLLjKKuj02O1v0R6OmU/mnJ+cMTs6Jbm4ZJPHOJbAszS6SonjAg1oVxJ2Owy6AybrNcaxGEURpswJWgHbvT61BuP5XCcxrufRD2wC6RB0Bpw9e8qwH6EdTTvssb+1i8krNusYhGA2uWRrNOJiOiUwhs38mr2DPTpRSL1u+vOtIKLVC2m1o+bGKB1a3Zo4TpmuCqKoy3y5xHLthtB5Q9gbDoZcXl2wmlxRaUO320KpCte28W0blVWcPTuitGyk8CiWK3zHY7C/xXI1oypBKoO4SR94ltN4CLXBdh3KukbaNhqD6/hNsFMpdK0xtsA4DlGrzWA0Is1zRGZhigJda5QQ5KrxYmS1wsVCY4Hl4PohjuORZhm1ylBobAlgUJQ4ro/vuiRxTB4n1FXdmFZp/h2tGjGPvFG0F3nzJEWtUJakRiFqlz/+R3/Cj/69v0fL89G1xavn1yyWGyLXJ14XxEmGa1tUVUGtavIip9WKiDdLRjs7nB2dMOh1yaoc4To40kKlMXUNZZaRFSXxZoMtLfLCkMQ1vW7zPVSm8TEoJcirHCOgrEpsVyKMjfQcLCkIgy7Hx5cURU2W16TZGQc727RbAXGckRb1N6h2y7KoypJaKwwG25b4vodlNU/CpiqZXF4yn82bvIEBcVM9RDQkRn2jt66UJuoF/OCH32N7e4vaNDf8bm/A1XTO1sjGw+Wr58/Z/vD73L11m1ma4Hke1xeX7HS6LGYr0jznYr5gZ7TF8dU5+rVga9Dn1fEpBwe38V2HhSVZTSf84PA203jFRbyBqxV6ck5tDJbtIAXEm4RlvMI2htBvE7Uret0xZZVQVRt832G0P2I5vaBWDpvVAt/xcF2Prudxuz9kcjllowRxGHHwxlvYiykyDDi8d494veH64oytfpdiPiOsK8qsQtk2g16bIk1JpcCJGvmdVfEbwbJms2451o1FUeI6LrWWnJ9eU+cF2tzUrI2h0w5RdcXV6axRgFuQbmKkDctYURlo99sQRcyShF6/xzKJCaMQ6bjY0ibqNEZY121aQknQY77KWU4W1Lf2kb0W7WROt7fLtXAwNuRlQdu1abUthn3N5dUUlSYk0mJ/Zxc/alEOfsdMgi4q8qwglTWqrPG7AU5oUW4yokGEZwUM9oa0spo6raj3hiSTKwLVQD6stGB/MORYGK6ffsXegwM26ZqB02N7d5+4hixd89VXx1zN5gzv32aSJmxlKZ7SFGVB1PZ5HLRhGaJHAYXY4+zVFdfPX/I4anFwsM/Z69e02gPu7Y9x9/qsXp0QxDFFldHvBwhRsykLlkXO+vyC208ekFs26zhGeVbzVBsGmCxDRrt8/uVnrKcJKlfkGnSpvrE0yn9LIcF8fX5Ag0muqwplTCOgEgaHm0xCv813/ul/m/3790gtwS//6ic8/+nfMLp9h9aT+1xfz9kdt/F7Po7vURSKq7Mp6tUp+1tjvrO3R9dY6O6Y1ekE+fQZ957c53x9QerBen5JehrBg7cB7+YSClVRks3XlGVNGLVwPKd5wvqNj7OzM+68PKHX7rDWiut5wWSjOblcI7MKz5LoJEPqmlDC8esThNbovTEtS2GHzVo4KRMm13OyJAdjqIuccrNhoxRBGLKZrIiciE+efcXLZye889Y9NusZnYM9vvXWB4T9IUermFVRUW02FPMT0ss5V8s5yom4vp5zfnzRmAelRe01CNarr75gq/WQYafNX3/5JQ8+/BBVJsj1gqNPv2K6WHN6foEnLTbLFYaCfhTSGYzQXsjR05dobQi8Nn4rIjrYpS5GDMdjHj98yGZ6ze89ecDZZsOX5xe0a3h4cIuJpTHn54j5BJNvKJKSzDh879E9Tp+/5OT4mOPlkkGvz/LZC/rtFtOrK3q+je3Z9Lq3kUXF9fEl89WGwFLcu7XLYDRmtl6xjhPAIklyNklOXmke7R9w/PIFtmvjOBa2EJRlThQF7G5vYRs4ubjECuwGxlTkxHGJH9acHl+wTDI6XoQyNWmeY9kubqEAm9qWWJYN5ubM1tQ4ro0AgiBs1MZG4gcBaRzfHJ1JXNsl0yWqrPFsG21bpBgs18Oym3CDcGykUoSt5mfSDdq0Oz2QTW5COzm6TkjWcypVYskGOKZ13XwupRuvCo3b4OuhXeiGBquVasRp2iBM0x/SqiHndAdtHj6+TxD6vD46R5U2re6ArIZSxWT5mlpplGqIqc3mxLBZLel1u7z38B7jIEAZwa+ffkFZZXjdsGkiSYmoFclmg0DjuD6uY+E6VpPjkALHFWR5RpooXFdjBxaW5aDLmlpXuMLFc1tMrlesNym9wZA0TygUTOcL3GGbbrcLccpilZAVFULalHmTlxKiyYr4no3RNUpXlGmMueFFaG2otcKWEkc28ihloKb5/FE74u//wz/k7t07zGZTKpXT6fTI0g24HrW0WKzXHDx+g9wIvvzyBdKxOTo+otXrsF6tMGXBsN2hSgsm6xiv02WeppS1Yri3R14qpqsl7289RijD8esjDreGpHHK1WLOnXaL23fv8tnxjNVijpRNkyIKI7KiIIhcrq/O2RpIbu+NqXRMFAisfoRAY4Rgvl5juz5RJ2S+XkGrw73vvc+wbLbA8/UC3/UIk4Kf/z//3wQI8qwi8D02VwsqJRCuy9XFZQPmchw2WcKt4QhdyhtQF99cW8Mwon/7LscvT1nOG5aF1qapviswlGA1lErHlQjVHJ0oW2A7smkHCZvuuE2rGxF1W9x7dBfbEmw2a4y0aQ2GdDsdFtMpVVXSijqUtWB2suDk1QWhG+Hd2aPWBZlvo/2As1LQ6Y3JDSQUhJ0QvUk52Okjyxab2Yz5asbadqnc4HcbEvIkJ7FXpEag1msG7S5lmtPyA2pjM5+tEFaB1RrgFjm74x69w++yrgrOJ9cUxiAvLnlzPGL87e/y/NkZ4vYCr07ZuzVGWD3++mTOVa7RlwvuH97B2tllfHibL16cEp/N2KRzxsMWj954g+tC8OuPnjGbXJIKgfvsGY92PqAebxNKm4e399jkCU6vzXK5YBD6uJ0W8/Mr+p0OV8sZjjGszi7p3N5jcXXJ7sNDgrhkHXr4vktd5ty7f490Dz762UdkSYY0oIz5RhbzrxMF/4YP8xvaZylpZJYSy7a5/YPvsvX2A9rbLQ68goMHd/njR/8Rr/7xj/ny/IrXZ0t6oxGtTp+g06Pd7RKvV3z+yS/xpKLlgHZstBeRpBWvXxwTnE/xQhun4xJaHlrVTBYT6rr6ja8JLq6uSTYrNnnC8Yvn1Mma0Pf4TU/ZPEu4/ulPWX7xGb2DPf7RP/3v8A//8Tv4rYhnH31OkaVcnF9hY0gxVHmFKCvsuiD0LPrjEcKxWcQJl2dT0jgHI1AaslXCYp2QKchnKy6OryhKhdMJG/KaztDSoy4Et4IBHz54m4OtHX7ys7/ho08/xju/IlssIcqYTxdI4WAJG4TEkRal53K2XDJ48Qr/1iGdcZuPf/qXjKSkqg3Pnz7HDyIsI1isls0NytZkaU4hE3wvaJ5efZe3PnifH/+DP0X0uuRZyfT4lOX1jMn5Jf+fz35NsL3NF6enOJXiXl0R7W6R5jXGcjFJQqBz3FLyd3/1c87mC9582yKbL3D9iHSTULVC4ipjf2uL9XqDwub8Ysbl1YpXx2fsdgy3D/Yxnsc6L3j24piqUrSiFqPxFk/eeR/fDZhcXWDbAs9zMUKxnM+oy5I0SaDW7Ozssik1tRZkWmGUavIKRqMch7Vs6le6KimyDAsHx5Zo0zQKpLTgJghYVhWtKERaDlK6WNJG1xrLCIxSRG6AqAVSC3RRcXVygutalFmFxmpkaY6DZTnNilRpLCGJojaOF2L7LTZZRdDy0aWPxMZ3NFmyRNUZWmlQGqNuisTftIJu3omqMUB+XS8WX4PLhLjBMcL9h/fZ3trGEhb97hBTe3z66Ves45iqqhl0uqRpTpLGDEeDpsmCwbZdsk3M0asXTK/mLFcx2iiGnR7rxTVhGDZAK2MIPJuiqCnKnHanj++7bFbXBL7LYBBQ1jXXF82xVRAE+J5L0PLJspwaSVkblquULK/Iqyll1Rwp6VKiipRut8dqk5DnOXlxYyy8uRwJQAoNpsJzJUVRk2dJc1yDbJ6EoQk6KoV0vGbzYhS+7/HBh+/QH/SI4wSjFI5vo5SgqmvqUvPgoMN2O2Ay2/DlV2c8Oz4lcyxuD7eIT89ACtJacTk5o1SGWzv7WKpmVi2YxjFmOiccQNAKuTy/ZJ0n/Ojv/z2uLi4ol2v8MCTLZpydX7BYZkitWW/W1CgKVRP5NlWZoSzNbJJQZ1d8+O3HIEuE55AlCQgLJwgIoxaqzMm0RHsR13FGd2sfnSQUiwXhYEhiFLeePCY+PcKra1bzCVerOfeffIBerEnKBZblIDLDbBLja5/Ua/x1X39YlsVo0Cd5NqMqqmZjpjXqZmPzdZW6FdkELQtV5VSWwfYgaDn0+h0sVxK1IuxuwO7eDqN+j9nVhPVijVY1WB6rxZK97TFXeUqR5WROxenplHhjY8oae69FZNV0spqw2+O8rBAyZJ1WlKuUw50Oxhb4oU9o1SgPwvY2kRsycFt43eHvNiTgOKw3a/Kywi9yZJmxWc4Bw9JpUV9ckcUF9HdIX5+yvx4RVxZvHN7hznjIJnQ4Wi/prZfs9gP6H7zLYGuXZ5//iutnr7j/wx9z+v4TijzFXB1DWfDhD7/HJ7/6O7p37vLSz1lMJqwnl5wcLRncuctoOOTUeUUZWMxdm7xIuLW1TRRFpLbF5z/5FY/u7nNp1ey7DiJssSovsPJ549weu2R5Tr8yWNJuxBCOi2fZKEpsR7JZXnMVKzKjmlCW51JlTbVImn9zS8HwtVxJIG8qj+rGHtjuD9jZ32fr9z5kXiW4J6+ZPU2xJkeMbt1iHEasOi3OLxJsJ2Q1KymzObpqUut+t0Nr0Kf1+DFb+3dZ/Po1i+evcGpYeh7PL5aMkohCBcSRy6ZY8sbHv+Dx9jYd10OmCfHknAeDEXcP9qlcwbLIcZ3/v5e/FlwqQXJ6zgemoJUvmDz9Wx7vBnTLA65nK1SyoShKSm0oSoXSsEhyXp5eEM3XCMflejpntlg18KkgpChhs8pQgcfy9IrN8QWVqqlsSbS3w+XVBETNy6s5P/rgHXIjKRYZfj/k1u4tbn/wIZOzYzzXw6oqijQhjEKyTdlsKsoK6QlaWwOWm5zZYk6v1+Wznx2xWuasvYDNKsFepkhLYFSNXWtKZaizClUniBp6W1u8+e7b/MN//E85+fI1q199RdjvU1YFn//N36JXK1Se0b5eMxqPWVkVL3/9JXvHRwRdF4a7/OzlKbtOzXsHHtOrCe3hAF3k9HyfV0evePTkEclqyZ2tbU5OrlldzwjDDrlxWRWCyXWMbwTnkxmLsiatFFG7z+2DQwLbQkgYDfucnV+ySWJakY/veeRFyng4RNcG12/MipvpnLA3wJEW3W4bLQvKGtq9FkEYURpJN2xTxjlHz181ngpTIuoKo0Eb2QQFHY+yqoizAkRz0bIsg2NZGGlj0E24UIPteHTbIav5VYPZtnyk0KiqIkkSBge38NyASbwmz2LKLEUbSdQdEvXHuH6IVh5WN8DUCcl6iqprBLpRx39dGxb/zTHdaL45CxRfGxRpgDZe4HP37l2SVcx6mXF6McEP+hRlheO6FHnR0DOzHExNkqxRxqM3GJJscuK85PnrY9JNTl1Dkie0WmOEBNuRBEGL68tG8FZLgeM4bDZroqCNMGBLw9a43dg7r5Ob6mqGa2uksnGdEMdymS/XCMfBFNUNObLJMFWlYVkrpsuLBrZmGiiQbzvNZkcIjNEIoW8GBY3R9U3F2sK2Gytrw3ptHmQaqJAgCjzeePM+73/wBpU2zK8XYKCsct58912MsOh1enz15VMupmta/S3GQZdRf4wbRXzx0UdE/S75OqYuSioktdZcXlyQrZbYvkt7OGCz2TBZb1AoFsMet3e2+OKv/hY3cElUjVhXZOk1i9mCZFMjhUZYIZ7noHVFnlf4loPb8rg6P0cPQpbTKf1BSOj6VFmO9jwk0Oq2sTybKvDZf+MJJ9cbri4/RRUJ2eKS66MXBKMxUPPt736Xi48+Yz0X+GHEfJUSX82gqMmynCytqWzBxXxJ3ZbfPARCs6WaXV6RTBqoVODZ1NqQ5k3FVAiwDHiuwJY1ra7L3lYfhUC6NxkaW+J5IK0GXX7yekWRV03rxHFwLRfKivPXr7m9f8jBnstXT8+pTECiC/xBGy8QbKVrvFpTtTt0JEjPIzGgfQdfV7hVRbcX4NaCKk1p+QEKGykDtP87Cp4KCVWpWM9ntAIPURc4tsBF0Du4xcXlJXWd4LgOyig8C+arjOsXL7mYT+iEEY8ODpiuFqzO5rRHhsfDiL0f/ZjN6+fYRcaH7z6EMmf5ac5gq8d0MeHx3h61rfmD9+9z2m8xvVpydHrCyc9/wg9//C38v/8jvjo9wjk9p+1F9Ns2Vj/iV5+8Qlo+k8mE/YMxW90RWbtPxgvKiwvu37/PlVEUkxnriytu3T9EZQViPGIbSSE9llXF4dYI2Ybr6yXSLXBsl7SqUdXXjPKvB4Pf/Gh2n4YGhYxsWg1u6PPtP/33uP/kIeyMOVtc4/guk+MjbC9gk9TI9RqjbGxpM0k35KXCJmAzTfBCn2G3x87+A8LogFcvl3z60TOSywt6roPVbmMMrLVNfjEnGnfo3Nvj92YXWNdn9KTDYnbJiS05++ufsL+/Q+pZaAH1b447xjCfJbiDHfKyZpVrTs4vSVoe88mcs9NLziYb0qKm1W7TabUxleDi1TG2K7lex5jpCm0ERaWwpIMlHbSWJLmizGZ4/R4bVZItlhgBlmuxOjujEB7S9xBGcj665MGbT/ibLz4FXaLTnGC14cGb73E2n3D66SdICbphV+MKG0pFfXqELSqsIGKWnTC6q9FlzdU8RXQktrDB6CbQZltUSlAqiWNZCC/k9qMnvPPoEe9++0Na/QHni08ojWB9PUXUNaKqcbodctshuH2H3IDfDbj84hP8POH2/W+hfZ/u/oC+6/Hp8SlrbB6GEUYruqMhvW6HyAjmScLLs5rpVcLZ+ZSqumDUH1KmBa12yO37ew1Ouiu5e/8eURBSJClGwGgwYHJ1wWwyIQxDlFE3PADVyL20xnV9glBzdXFF0NLUVYUoa0xVNSt4o/GF4WA4JHTaTNM5E+FQCt2s0GVzni2MwRhNUTSAns5ggLYcLCck8CMcIbi+OGPQH2LZHnVZ0+6FlFVGVhZIXeH5zWBTZQWu55Ou10zTGKFLTF1SKY2UDqYu6EYetQBtNWvhJM+o6rQZEGioeV/DyJp/in/9ThQCg/nm+AEhkDfsESPgyZNH7O3uY7SkSCu6vSFB0OX163PKsqTbblOXCq1slNJsb41BQhRGLJcpbhBRVhmrfEW71aMbBUjXJS9LBIokTsjTFMd2iNOc4WBw06/XpEmKMQphKizR1AlL276xWiryvDlWWcYbLNfG3KCVQ9+jLApQzUCrhIMSFbWqsaUg8Gxsy8bkN9ZZKbGa5Q9VWd2sUwRhGGCwKPIMW3ztwoS6KgijFh98+A5vvnmXXjfg5HyB5wZgDMPRkCROKZQg04Jer8+ODFmvcr786jPSJCOVkk2SYXs+i8UaYVkYabFOEixHov1GH76+uiZVmiBqs7+9xWK9pNdq8/LlKzq9Dk4U0fUlHUtTlw0XAwv0zbGtG0qGwx4mWzfeG1UxncxYzEcEniDLcmzbodWKCNsRoedSJwkZkuXZJfHrCdcn50gXhuOQQDWB8elqyeevjynOrmmPWmxWa15fvKLSNUO/ESC198Z0ByGdMKKwPOLPf4pq9xoc93qOyDKyJGtw+q4FSmHbjctCiEa8JaXBcy1sqVAqx/I9clUiLUE62OLk3ns4jk9dKfzZJQf5BVuHd3n329/m+viYy+dfspxMuT6/JuhsUysPYRzsfIPV83A9QWBpKlti+RbtukCJBOOGBH6LMpvSHXXo+R3GrYj505fMFiuMtsgpmGW/o7shTTYEYYtZWWECB1sYqjij1d9C9zss7z9i87MJvYHii6Njhh2bs7WiqEqwD5h/9py9Xz9ndGtM0e5x8smveNLd42wx59bII/SGdIzBfPcDvlKaKYp/9S9+yl5c0Op5vPXkIW8e7PGV55FYHlerGdXFC/a/fYjn3uW1UmyqgrtBi6P5ksnRK7b7A7rdgEcHd/FHQz59+hI/9MmUQVCzFfmsGbI+OmFLleR1SUvlFKWiczBmfr5kEcdUScn3P3xCWRqOjy6ZLNZYookpWjcDgrq5In291bS0RS2hdizGO1u0R0Pm8wUm36AuXrLvGyJPYh7cwbRaeF5ENL7D+ekxp+cXLC5mlKVAC0FibXArF7t3m+69h/TaOzi9Ll9++ZJpLbC1Tz1ds//GAc64TTKbEqRr3nx4h3tvPeGTzz7h6NdfILISLwxoDbps7475r09eMr2e0u0OufvTn9L9+DPWmw2qrhlJgf3gEYMnb9BXc3I/YrbOmCxryvY2vcN3qIqS7f1d1GyBXKwQlSGtMrLEpVinBGGEFKCKComk9lyUkNRZSnY1I61zKAssS5Brg13XlG6NcCTGsjmfrPj07z4jUSlPj15SFBnv37nN/PlLvNDn4PE7PD3+S4SsboYQQdQekMYzLl9dUG6NqecTLMf7/3H2Z7GWbOl9J/ZbK+aIPU9nPieHm9Od7626VSyyqlQkJVJsQVC3h260Gw0bfux+Mew3GQb8JAM24Bcb8IvfDLvRaNuNFgSBUlOiyG4WWSzWcOecM8989tnz3jEPa/khzr1VRZNUiwEkcDITidwRO9b6/uv7/kNtpEOBXq9xAw8lNGVRz5krDcL26Nw+4s1vf8iHv/5rOKuQ97/xLS4uZ+zu7LBOQoLA4/zVKz76/q+TFzl5mNBrthlPpry6vKK/NWRnawCtDoUh6RsmQmtm3RauqmibJkVVMb+8pN8bcnw+YZEYXJ0uWFwsKKXBKo5ZZDM6gUOr12C0M+LBo9u0Om1UUdK0BGanSRonPH/6nMvplKYXsLuzy+vrMUmhSPKCLA6xDE3T7uK1e/z0xRnNVcoijzENk6rSKA1hlCFWCV5SsdZTLsdzqkphGg5aC3Kd1ZXYqN0VJRrX8NjdPaDRamFJk06rS5rmdFodXMdHVYrr6TWL9Ywsi3EdmzKrSIuYVmdIoSWW46GRlGWBqHI0CmkZmLaN43ssl2va7S6uJVBVyXI+AVUh65kdCH3jTXIDy8VXEOEXAOEXeL32dTAF4Fi8+9ZbeE7AJMxYTNb4jTbLxRjPdWg1W1xejIk2MYYp8X2fPCvJ0pSqAIHCsS2yWBP4DbSuMJTGURYyL8jKjGajSSYtojRBGBZ5muNITRol5IUijlI+f7yhFQS0ui1ML8BoWgQth3C+ZHJyTRpWVFJi2ga+bdNybVZpDFJgSElWlRhmvT/4nkHHMxBFhioUhdAYloFWmqKoUJWsx2e2iWkJwjBEyBt1g5YoYWDYgrffu8s7797GsQSOadC0LEKVc3Z5zvu776JLSNOMKKyYXIf4hsNiHZNakt7+NkW4JsibKA2rOKFSCse1cX0LRwqm4xn+9i5ZmdZKlTTl8vyUdrfDahGxCivcpkF0PcXp2PzF8RfMlxEVLkpI0CkageNY5Osp0dUlQbDNwa0R68WCRZyyI21sBzqdJkmSsLy+JrUdpNaUaU483SCSiipL8FsjxmdzfAPahcYuC4wyISNnfRERrxXJKsL1LfJSIAyDnY6P2myIkwRMiw//b/8Y2/XqEXSRE5cldreNshOym2ROqLk0QiqkAVqVhEtF4JqUMsZ1LJyGR7fb5ov7v8Gf/Wf/16/r7p0f/jNu/xf/hF6/SbUcY8SrWslTSZJcIZTFch2TrROa3QbOcMDDNx9yp9/jyYtnFFKjEBRKEOcKITRSG5iGydH+HjJJSYOAMMuRcYpplQTib2nLjGFQVjX5TktBXJYsNyHuIqY16iJ8F9VoUFgmUoMuKzaOSbVesGu6bITFqygjPjln555Hf3efSSE5zlPCL1+xV3nEyw3Du0e889E3+IuPH3N4dISVx0RInqxTTv7sT3n/B++xwaa62qFKJjQdyen5nMOdXXbbLRZpyvxqSq/XoW0b3L57m8HtIz77/Asmp6e1Zev2iCLP6PW75BUsGi6r6RR/q0cVRUSlwC0EVV4yDFwC22e+WHM+nnMxXlDoum0plMLSdYiNwS+IUwDS1HhNlzt3b/POr3+baNjhtdPhpChY+TaP220+LHKyyznz0iQPU65e/xxzPsHarDGznDyMcFs+RtVge7DDo4ePMA8OmWYgLcWjWzugSi7ziEQbqJMTjg6+wdj3+M3vfpv33nmbF/Ga1+MrLl6+whUCx/PZ39uh2W6y795heHiIb/u0Ll6xXq9rzW5ekmcxK8tANHzyMOfPPn0J3Q5Zq8/+23eIgiZ9y8JpNTCyjPXrY9aTS3qRQW7ZrEe7VEJAmjJstMjznFwpdF5QIJDrNZ7SrAV1/HKh0KUiUxrbNpmFG6I04noxxfZMHN/m7fuPMF2Txy+esNNqk2qLD9//Bn/0r/+EtMhwXA/lGojCQwqDzSbDyBTtRpcwziiEoNIlhCFaSApTYpk23VaDxv4ubz56yP/oe7+F9eCIH/7BHzI9PuPZp4/ZnJxw6+iAw/093hsNuTg7JY0T1iWs1muKLCFerfCHTZr9HtK2cQwLRxnkRU5zb4/Z9YzJKkGbGsex+eLxC5AuL0/HzFZxHSdb5jR9k3cfHvLWB29g+5JA20xeXxCKCwxLcqEV0WqDYdu0+gO2ewMWccyTJ085PDzibLkhzUpWmxDftXD9Bp7j0O22sSyDKqkwDYssySikTRInuIbJZDzFdANKVdbcGaWQhsmg1SEvNEWlSLJ6/i6khaUNdnsDpFIIpRAItlsdWr0BUEsUkRpNiyKJWMwmFGVBqcB2fUBQqYqiyLGMWsdvmgZ+s4G0amfXKF7jO5Is25Am0S/UQ18Hof1ie/qlPsIv/uzGmEwpVQMHKelvbzPa2WeTJESlxmk22IQhk+kU07BI4xlpnIFSmKZNnGakScqg3yXwXJaLGd/8jd/g+NUZT549J00TpG1QKgdsm8V8ShIXhGFMfuOlonR9WLJMRVUpkqy2TzaNikbDxTRN4k3I4f6Iw8GIP7mYk1cptukgdVnbhFuKwLPJ8hzLMrGUIsoUVQWGMPBcG8e3yVQCeU06Laqi9lwxwJQG9k2ehaqqmtugBUoClubojQPeevchXuDQcB3iVUQjaHF2/YK9g31s1yVcRpRFgUYiBJxfXOF4DaIoJp4tyFRFFkaoSrMzGBKGGxQKE1gsVriuz2y5rP1fpMFssaA37JPlFeF6VnMHygpdFcSzDZfnE5aWhYmBWRVUskAoYJMx22wojYJGx+Xh/hY///EMkRdIBJtNzPx6hmFJbM8iL3OkadZGbYVCVwaddpM4icmykrBIqYQmD0OKNMfwfYp8ie1KOk2TQa8N1J4aUmgSTC6uptgNn+6wj2NJVJEjLQttmmwf7LNerog3IZvFCi0LhADbsZBGnUCppSarRD2umq45sPv0NHQd61frblmSTWfEzYD5Ysazx4/RhkNcgHBbZCVooalERu467LXa5OMF1c4ew+6QKEuJqxxbKVqBhdos6XiSgeewPDlFVyVeu4HazClMhW0KyAv+uutvBAl7d28zXafMJhMMxyGWkJYVs+sxxtUWid3AcU2im9OZShPa3R0cXeG5PjvtIYvNCuU5rMMNca5podm/+4Bq1qDotKDd5/TTz3j/+99n9/CA6fgY0zB5f+8WVRDw+McRl599zvvffp+fcpfi0wwPgVYFW36f/u4OP3/8JaYw2NoZsWOZDDttpheXhNdTRgcHTKOYrjQgDpkvFpSVxus2SSdzerrJYjbDajl4aLTv8vGLE6JZRBilrDcZcVJgArYpqQpNpWtm9ddERgHCMDh46y6PfuObHO7tYhiSuSkZ//Y/5MX9979+pvn//f/C0Txj7Ni1yxqC8vSc/PQEq9fGdA08pRk2t/G6Pc7HV/SlyWB7D+FIOre32Aks4q0epu/wp//0v+Hnf/InHJk+xcEeP/lXf8hxETM/Piafzultb+E2fCazMat8wxsP75FlGUUc0wtsekEfy/HAtJktNoAkiVOcVpuWV8+qpusNtoJ+s0GyXEKZ4jR8WnsDrAd3GH/5FEtatG/dZhGFiOspjuti+x5xFFOK2uIXrZAqx6kMZFlg5gWF1pRaocqCdLMhNSW+ZdGSBh3PwU41qcq4/dbbLF+9xrEa/OSnn9DyfJauhbQEzaaPoSp0XLAJY7ZdH2naZGWF6TiY1LM903DYHYxQWuL4PtrQiCTi6ic/48t/+fvMrqeEL094fnZJw3BoWgZD1yHLIigShC4oVUlZFciywFivaW13yE1JWymeHL/Cc322gyZdYbPyWnxxfIpRFkg06/UKpSRxVpIrwJJ0PAtzs2b1xQueTyb4TYcsTTA8h9yoHdm2RyMODw6pqorp9QQDidfr0TZtPv7hjxjev8toe4coDsnKWmqXVzmOCbossE0LNKzXIabfrIuGMIiynGF3QNcLWCw3tc2wYRI4LQ52tlBSklUZ8+WMLClYzlecVi+5fXhI02+gHUFeVFhCsNhEmFJyuH9EqUuSJKbUBvPphOImqldXZb3hVEXtbWBIsizFLTK2tncoC113GXTNvq9pBQKt1C8AgeZXgMJfhglfzetr3oLEDlq8981fq1NBK0170GMzWzHY3SIqMgxhkqY5eZ7T7/XYRDHrMGRr0GcymbKYT5ES2r7LoNtE3TmkKEouL894ffwa3zWptMFiHVNVqpbLDvvoPMEWNlURk6TxDbERojjn5fEZtmPR7nqsrq6ZRBFVkVNJsB2NZ9VOnxJNXuToqqQSCkNKHCnJS0ijgoUuaHhGDe6ESZKUKK1pthwcV2EIE6UMlmmK1tx4JAi0VNy9t8d3v/sRrcDDN01UnGIq+OL5SxZRiNdpo4XECXwKJJayGZ9e45ouhjRqAm6SYjs2nuNSFiXLWZ0TsFyHuK4DQlJWFaZts4li2p0O2rBYhQlZoWgHLdIsoSUs9rb7vPzkZyzjAmFalGVBexCQpCuMNKdKFCYVZdPk4f3brL54QrZJsQ9sLs7OMbTB1dWM/rBDqSuQmkrVwWOVEnSafZabNZu05DqKOBoMsLXJWlhEjiSQNl3LoioiivyMzWqOlAZlXrEJE1ZxhR04dNodtCExbZNCZTjSpsorxuMJ+7vbHB3uMb++ZjqdYLk2fuBjWyaB77KYzVgtV1huQH+7S3+3j2GCMuSvvM2VqkjzjBfPX+AaAgvIs5Tz6w3NrQaerWm1A1QW4babSMdkWRacXF6zevKKvKqJnrrXw/MdtIrpmg4yDinyknWR0rVsjtptdL9HuFmzKrK/HUhQpmQ+n3F4dIhTxGjPxnJMlnmMv1owj6Z4V1f45hbCdsgcuw4v2cRsoojXkymyrLAtMGzInA7z81Pu7N/mpEgYDAYUhsVcP+B6tUadHfPOwRGl0NhGSUhO9/0PePX5TzF/+DkffeNDjvU7RHHMzs4WB60tfvLkMQiBkJKu7bB1uMskT5mMr2m2u+D7qEVI1W7xbDXHTTOGgx5OLtDdNlbTYLOp2BqOuBpvGGQZ3uEu007Kzz97hTJKpCgxlMZCYxqQKPH1tlQBWkruPrzHR3//dyhVRVpJhAKxCKk28a8805kGZ7nE8l26VUa23lAVGUW3BVsjvG6LIEvp9EdoyyHo9Njf2WN3e5fxasXr50/5YOeAi07B7PSMDz/6gE9+/glhLvhv/7s/JluvuHX3LtvCZvjgPtPNGrcoKZdrRv0+y+sZuVI4novdaUNVks82YFTMo5TW3iFPLh9z6DfwbIdEaypbIvKCaD2lyFOKOMc3FHkUUroWYafJ/PiC21FCoMBstcizlKxUxLqsEa3nYQybrOI1rTBCrzdYu00G3Q57O7t8eX7C7OSM3d4uw7ffJuh1yWcznswWOCqjtwm599b7/NP/z+/z6uUplBpZakwqOpZNrEr8jk8eVngNh0oXtPotbu/fIQ43xFXFsL9FOA+ZLFYE/QFVvGQ8n/On7RY//PGP+HD3gFa/w1vNRh31uomYzSZIqdlE9cZX5AnLaMUy2RBnEcliSTpbME/GzPMCvVwTZxcYRUm73WRRCsLxupZnaUVR5tRGRRWu4YJhsTYMjpOMcBGx6zQYPbhLb9ilZQjsIidcLnj15Al7t26xtX/A8nrK8ZdPiQXs7x+weXaC1e1ycHDEfHbFah3SDASOIcnWIXlZIYWDvslY9j2fXqvD5eUYDURxjEBjynrWS1niWS65EvitBs1Gm+lkjlAFq3XE1XiKf6vxVZwpRZpCUdALGrT6XeI8Q6FxbRdDGCzmS6pKYZmSNA2RQkNZYRoSJSRpFHF9fsqw16fdaGBZksurOUKrmon/VwKDv/76SqKmBUjLotXtkRQVQavNMo7YGg3QleDW/gGnr86whYVn2uRRTLTZYFk2UZySxjEN32Fre8T58QnRJmJ2cU6z2cSTgkWe0R32mM3XKIy6LW57VErjuA6yyihyhW3bJGGMbVmYtottO9iuYGurT5GlLKZziqzAsiW2ZWCImhmfFyXIOm/ANCArCoR2EKq2VM5ygWVBXiqSJKMsBNKofzk2GAjWq4wiL9DSrD1ANGztDfmt3/1NDg/3SKINlmEhhcV6MWEd1RK+4WiHooI4SrBcj9kyoTcYcDWeYWQVOs0Ztru8ePECYRtYhklZlSzWq1r2HcUYlo3jOMznC/qDAapSeF4tGVVakJcllcqJIsGGCC002nYx4gSn6/H93/l1PvmTPyZbQpxX5Ibk9k6fQ9vn919fscgrtnLFYnGFKUykMJjPV1ipiZAVrUYLTAPLcXBaTRzTQoQxdw728NKCcDJjmeV8++/+PYp1zPj4JeF6jNdsMr2Yk+WK4ahJVihKQ3Lr6JBG08dvONy9c8j56QkiE5Q6QRYlTz57TLvlEngWg1GbSoJlGFRlSVEVtAc9etsjShM6DZeO73B1fMqZc/0r729elownE7rdDkYQsN5sWCxCRkcPUVYTx3FQVcb20TbCbVPrhwT5qzPmsyWvr8cURcmdX/sInWwY+CYNxyLLKnRaQam5Xs1pOhayGTAcjJBx/P+/kP6HgIRMF/S7LYo0JdksCXYHeAK87SFZnpFMVnhpTsMLCFqduiADwnMxtoYUV2ve3L9FUaxokTHzAzrdLfpFzrrZY5kmOFfH7B7e4sV0TDy5ZP/OQ1TQwFcJe/u7OKs11/ptZpM5+rNz7j+8hefAoDvkyU+/JJwv8bttmoHHTreP5QdcPHvKbm9IKeDF+RnJeold+QyGW/QNkyoPEbnG3dqhwsT322w12kx0zLrIGU/XRJM5DdME00TJnEIrMiFwAhe9ztBKY1gWwjTYvXub7/ze32dcaJ7+0Z+xuzVg+PAOeZqCMH7lma6ynP0s5cAxyCzF6XiMViX9u3dI2h3azSbdssAfjDg8usOj2/cY7uyxiWIe//hnOEnOs/GKn56f0Y0zgvtH7N29Q5Vrzj/+Ca5pc/ryNXGWMrx9CEWBaDQQvo8VtMirEjBo+k1aXkAWxny5umI8u8QdjIiFyfAb3yDLQ06iNZVS+KZBuglRWYI96CCFhS5zglYT+1vfYHP/Ht5iTXk5Iby44Gq5xMlyrDTHaTUQoqLZaPDt3/tNHp8fc/n5EwrHpdUIeNjrE0cRt+7cYnE15taHH+B8630yVdHsdvGTiPWrFzQbfT579opXZ9dEmarHWxWYQvDs1TmGb3B0sENxqUiTDXmV0u40WIZLLClZHp/Tlg7dwQjtuPQaTZZFhszhfDrHbrZIVYWqcvw8w3F8YttkM1+SpQm2a4Jh0x4OKAQMu22qLGJTFShgkqbIEtYXY5bLNZ5hIsqCdqNN5TUIwzWmNMmzFNM0aTgeZiGoopSdnQE7Bz0evnHA7qjH6nLC4vNP2FQKr9PB8BscHtxj+vKE56tPMYcD9m7fJl2HPH/6nEFvQBXGFFGF6wQ3rfMYW1iss1UNDixBkmRIt9bJoxXyxsEwjWOklDR8lzjakERLVJFiWz46rzCEZnc4QmnwfBvblBSaOmCognarhWVYWLZF4Pm0PYfFasF+v0fbdXj+8iVX12Ncx2STVXVXQNVjAUMKVKlYLxbk4Zpep10bazkOvU6HxWKBUmUNFPhrhcdADST0TdaElHV0tdYVZZnTae2w2Gwogaha0mj1mS1WZIUiyUpavT6np8dkecGw3SVOIhQGSkuePX3J5HLKbDbD91zOT05oNnxMIVjOF3VnRmls26MoNYv5kk7TJnAMhGFimlYthVO1Y14hFLZtEhUplqjIlEALQSMI8ByLKs+I4owsL2tTJK3rZ17UbWYlBBqDJKvqcU4FShsoKUAqtAbX9knj2oypUFCi0Ybk4aN7fPd7H9F0XDbTBfF6Q6Qh22w4OzkDw+fRm2/ieT7xaoNje6R5hWW4qEKzWqzp90ZIQ5JJTXc0YJPELBYLuq2aRF3kObbj1FwRKZCmJIkjWq02lmkwXS7otLtoNI1mA9MSROGa1XJJmhd0t7p857c/YiuQbAUWJwl1IJTp8BvvvMNf/Ms/5XSdE7sWF5cz0nTN9rCH50os2yLPC5IoJprn5ELT6nfwnIBWq8X+7TvIUjBZLFnnJf2syfjpCc3dXR7+2t+hmJ3z6uM/I1nleC2P0d4ebsvHjhOGwx5BwyVPYsbHp5RhSBplrBZrWn6ALnLSKELlAkVJb3uE77pURUlZlXi+x6Dfw6EiSdak8yl2qWja7q+8x45psdPukYYJca4J85LG1j57d+9zejqmSjO0rMBtsre3y/X1FFPXROPmzjbvDwZ89vIUo90jaNnY+YYoU4yjkuV0hUw2BIHNeXzN6GAXv9lHt5y/elH920CCMKDIYlSW0XItKlWQLufsDgbQCNh0JQYVaaUQWuApwchr8PA37tP44APeefQRz7/4kmyV4nkBtrRZa5NZNMdqjpg+e8b9nS1ml8f0R328Bw/xCtg93Od0ek3Pa1KsIoaHPap7t0hDzZePf8qOUbHzzS2ez6e8O9rG398imi5o7+3w7HrMYLBDu9Pls08/QU8XmL7Dej5nNNjj5ctXGDJl2OuitCaNl+zd2UPHM5KLCbLpMez2iOKYdB2TVTmGWVvTgsLQYNsmeVnidhp84/vf5eFH3yC3bZLLFaK/xcVyRXVxzdtv3mdnd4fXv/RM3bLAQnP+4gWzcIW2uxy8c59EKAzLptNqMfQsvvfuhzx671v4postTa6cBh99/7eYzWb86Z//lE2YQZ4hVxu8RpNFtqaybQzPZWNJenvb3D+8xUPH5uTinCLNiG0XXVU4hlEbcWwi0jTBaTRgvsYyTVbXEzq3DilNC8dvom+IeIHXZDqf4BoWXUNibyKGtw/4YrZkvk4oKs3RqMcP3nuXT09f8em/+kMaqaK9O8IQkod37/DW7UMcW7C/tcPzpy8JXIvj83NUlWGkJm/cucMbd+5yFiWYUUIvV4iwoP3Oe5xkG1YrxeDNt1h9/gRl1d9B59ZtMCTh+SueHR9jWQZaC6Iwpshy1sslTd8jzzNePHvCQVHS6g3ZLOekeYGVVrQdH7WMuJov2N3p0/M8DCFZrleYpofruCRFjkoyGv0uybgiTCKEZbB/5w7ecMC2EzB/dUZ4fgVlWStHioLV9QRp2AghKaXGsmyUqojSpJ6X+y4H7Q7tQrN6dsz1549ptDuM9g9AwvpqzObsnBdFya233uToYJvJ8Qlf/OgvMJotju7cYXJ8hmvaRFlMUuTs7+6wWkYI00RSZ2FoCsqiRAgDz3Up8wJVaSS1CgCt6kQ6NGUZoqqYZqNFoRRaSzqNFpWsw5EMIQhXEVIrWl6AKBWOZdDwXbJoQ6VLxq+ek+YZ3a0dDne22KznLFdz0jjCMSWYBqWQKClQojZ5LrWqQ5NQ9Ht9hKodFOvN6N8OEr4CCkLUlsNSQLvhIlSJKnKGnS7TzZpRu02vP+Kzv/iMcLLGcwJOXx6D1JiGQZ7nIA20rJgvNxgIkkITFxpMRZTlYNZuiZskpNISy7IRSBq+h+0ZuGZFHC4xpEF2kyxa6op1tGG4vUV31EZakmSzQdsGjufWccabqI7grjRlBVorLEOiVO3gWFHcjDsFhQaZ18mEfrNJmCRUVUaa5sShIIkr0kJRaol0LN7/xju89e59/KbHehOTxAmWaZJsNrWCx3aJNmsQmvlsji40Klds7+3z4osXtL0ubqtNq9UmWa6YT8eotMDxAva2tylvQvCKNCOKU5r9DtIy2BoNkRqKLAMhaHgutmlQlQVKmayWIS1ZUCmF127wne/+Gm8fbREvztg62iFCs1mHtBsdPvmLj7m6mhJLFwrNMkoZ9Ht0hn1MQ9dk0wyk2eRstabQJbqhENMFe36ARHPx4hVfHJ8yOrzN7PqS6eWSrjYppUM7r1hcT7AMhXIMhKU5vL3FoWHjOg5JFJIuV1xP5ywmC7Qtsb3abRhD0PDbBIHNfD6nlWQ1QVQIsixnUxTMrq9pux6ZTsmykEd37vLQrnjxL/5fZLnCch2sT/+Mq/kSA0G33WO4N6A12qPRG9CPCi5eH5Pokt7+HuvJnHwdcrVc4Zo2eV4wGV/TeucbhIYDRYmZVaQaiuY2whlhLa+Ii4hG30d4Lbxbt3HMv6UEsmN5qFaTRCjUOqIsC/b2tskWK549fcJg9zb3336TqyJhtpphbfVq68giY0dpGnce4jR7vPz0R7jhnGoTMt2sMLREGi5Bo8kkTRg2A4qqIrNtzv/4v+Od/X3E4QHL41fYurYQ3XFM9N4Br3daXP3JHzFYb3j3w/e57/mcXU+4tTfk6vqSvXYfvAaPLy54vthgTFfkDY9iU+EVV1hBm9l4Q39okCwW9IYtyryk3D6CtUCiMIuK9vYWufCojDmb6RwbjS6hTCq0FAyGfb73D3+Pwe0jpqs1qxLCxQbd9rDbHu2gjZGVdTfhlx94FBNvQuI0x3Fa3Hn3m7hbHRodn3QdMpIGe0c7hGlCtF7R7th4QIBBbzBirGAVNLG3t3CrgobfoDEYsVqs2Nrqs9Xts+y2aDWb9BotlpQ0m00M10cZNpUjCbUmrCqssiTdhKzOLwhsk1W0ZjUYUEYhrW5A4FiouOD45UuSeM3eu/ewRy2SJCLYGfDi/ISLszEySjBUhWcZWItrfu+t+7zVMMiWK2QjoOkFSNNmtlkRt1okzYphw8eeLymjiGGrhWGZBLsGRlGyjhe0HYutnQGjd+4zaTX42cUp5ibh3/vWdwk3K5S0OLlekRg2Kt4wKN7ni//+j6jyHDtLWWsDLUy0NLAGO4xu3yY7H2MWmuh6TqgqvMDH9h1ypegNhsjFGAuFFThUuqLZaWGaHlEYoyuFrQXZKmQVJUzmc2zfp9lpI4qC1dk58XJJmacYZXWjWRdo06CoKhzLwPdctNZEcURRFkijYr3K+PJxiisVW4Mmb775BkIqXn3xJfNww0bAztFt3n3jPpfPXvLJj39Gp9/j3vvvsN5EXJ6cM2j3+PizLzFtg0dv3me5nNLu9JgtlyR5icRAqorBqIe0RF0YshTLsMjSjCrPa5BQ5EihycqC5XKCabgYlofSmk24AiFoNpv4gUu4XmPbDmmWk6YLqkpxWV2jqEiLhEUY1afl1ZJKCPZ2ap7OTFWYQlNVFdVNVReyNvfJqwpDgESQ5SWmrNn6X6kW9NcooeYrqF/OX/8KSEiBkPXpu9IKvxUwHI1I8oIomjO9nvPq01fcvnWnliqbktlyRmGAaZpQlaRFiuM65FlFs9XEdxxm0zkKSZplGKYkzzOKssA0bJwb6FInCioMyyfOcxrNFvFmQakUFbW5GqUiCTfMxjl+K6DTad90/87rd0LU9yWMGuSURUVRKvKyQCFuQNBXXRNBpepnlyxWtcJKGoRxSZYnZBqUYbBztMObbz9ia3tIp9WAqsICPL/FZrHi7PkJlm2QlhlvvPkWO6MRUVpwdn5Fs9XnehVRqTqCe6s35PpyzNV4QlwkND2/zmypKlarBcK06Pa6JHmOWZSE6w2u57PehPT7fZI4QUmBozTCEDieQTqLmK/nrNKErVv7+K7k+PHnNALB/q1djk9PGAz6xPMZSZ6z/+EDlpdzLi5nKCEJGjZoiDcp08mc1TpFCYPK83EaLWazhOnZlNdPTrjz6D5H27sMGm3i6YS8SolyTZClrC7OmF+fslltKMqSrAqx7F2KssAzJDrXFHGEEOA0GnQtB20UdDpNXMdHGi5JEmMbGsvihkBqkKYppdagNMKUrFWJISRKSZ49e035+Use/Jf/BZuwpLe3jddwETtbYFl0R9s0Wj26o10uTs/J4g25WXL77n2KZUycZSRJRrXccLFeYfR6iP09aLcpkhRDFPR6PpvCI1QNYpFS+R26vVsEskKVMT/+7Clb/R345t8CJNjCwrddYr0k8HyWccp8do0uMt67f0iz2+XkxeekBty6v8vU0FyfHiNeJ3R6Aw69Q379nQ9wG3D1Fz+kmC9o2NC3PTIKlCFJbJPr2RLTMoltyUXb4b/6V/+S7cNDLFMyHPRxHJuoVExePmbQ7rLzve/jLFY09wb8xb/5Q3a29lhtljimj2c6fLJckVk+Vm+LcB3TdTyq7R7laobb8GhkfWbTiL3dEcoUeBhslmuScENUVew2W7ScALnVoNIWpm1ThhuiRYhSBk4r4Pa7b2E2POZhyPl0TZwq9HRK25C4nQ7CkoxXS5rPvuBRGpMnKdEmJFjMEHlFWSi0Urw6O6NXJfTdA1r9LuXVNfFijeG3eX38EjtXDHsjbMvG1ZrAdDg6OMQ62CWbjtlpNnn65ROapkXoebxUOUYU0yjgOq+wdwZ40uTq9Iz8aB/Z7uNFKapUxIUiLQWy1WZvZ4e5qhCez95ohNIFhbSI1jGiUtzbHvGtu0dckzKTJXmpOT15CcuQHWHQ6HToWyZZtmZ9mrLT8Vh7EAQN8rTg5PKCre0PeLacE1UlZpVyr+nTePtNqlLR6XTBcyiLgm+19tjf6nKr00Q6DsX5jMNEUCkLLs4Z2BrDDZikMdPZmBYFg0HA3/k732d8dY0hDCQS0TyhNxzyrd/9e1zHMy6fPufLf/lDVifXpEXBcnxO0urQObyFFrJu8W5issCjKBW+16BIVrR9j3a7z3q9ZjZfsMly4jCm326RLdfkVUm6WLKaTBBViSqKXyTtGSaVUKRpjC5zXMetZX3U5j9JJcjiAt/SqOUC5/gZwrKxGk3eeP8Des0WWRTx8U9+TKY1D77xAY5lcXZ+zn67T5Jk/OT5z2iOdhn0Wrx88YwHD94gK3KSJMJwPBYXY3rdLloXZFGBY9tkaYllKvI0RaLq+FxUbeAi4Hp6TbszwgsCDNOmrEpsy0SKG0mk61AUFVVZURQVBgabOMSwLTBN/E6XqizQCOI4ZbVek6Y50rBAF1/HTEtdr4OvirxSGqU0WVaQlAll7Wv7C4Agvkpr4BeSx1+RPtYJrIiaK9Td3cfwmqxWMZZ0iDLN5TwhTZ6xvb3DXK0oUdimSRiGtHttKlWBUlRFTlqVpFFElmcYsk6S0Kqk1CUSE10JDFNQVBWmZZJmKXpdYhmSwLOoyrxOapQ1tHEsCWWJzm3SZcSiyOn1+/SGXSbjOQaCKitqEqQQCEPcGFuBEOrr+9VfzV+MG7Ck+TpxVgtJXiiEb/Hu++/w7W9/E6VKijQnXCXEUYxjmswnY6J1jOG3GYcLHr77FruH+7x88QLXbzLaGhJlCsN0CRoNJos5l6dXxOsEz3FpmiZRtMYQkCU5tu1hOjZFWbC9NeT69Rm2MInihEanQ5ikCCFwXQ9DaaoyJ1kmbAc219MMVRTsD7qEkzHFaszaKChFRb/fwQzaOJ7L86ePEeGKrqcp95tYJugsZ52tqArNcpGSqzrJ1bA0Upg4rksaZoii4OcfP+bnf/4ZrZZPZ9TDcUycVkDgmKyLiN7tXfqBJpovUHmJa9sEtqQscs7OT9FUtDodvMDCazpoXWCbIHVOu9nBkIqmb+LamrxQIAWO7+MKcF2HJA6xLAPbMok3NmhBHGf0sBBGSJhsGAzblHGKdhx8P8DG4OT5CwxhMhgN2drbIssVszJDG5KrsyuKOGX/3l3Gmw1N7eCEG/xen55S5KuYk6Sg9H3sPMNvdFmMl2S2xiPh8tUJr/LH8B/8Z//uIOGL01PkbM0mXuN2m/i2w9Foi81mzXqx4sXlFCrByAvYPzgkNiTV6RlVpViHa374L/4Z++P3uJq+4Pr0DCNL6DUsnIbAMhXDwyOWYUReVGRFSh+H9ve+w3w6J5AOth9wOZ5SpDGDOwe0/AAZh5yNVzCdMzBtmt0OpmtzPZvR2xnxZ598ztj16FgBR9t7HBsCaz6j3QwwWh79UZPsYI+L19dYW33K9YydnT1OV2sazRaLqytUU+LZNq1uh9GtW8wWM+aX51y8OiZap9x+501aR0cYXoNKSI4nU8JZSDBd0PUdRJEStVx233uHd6MpT/6ff4CFQHQ6XHsG+f4ulWsxns1oDpr0Wy16paDbG3CW5yxnCw7f/YAoV0xRhJsVlTBJUKgsxbmJKsa2mYwnvHjynK2dXWKnxWUe4y7nRGqCNqB9HuAaDueTOWa7jd9qkxcVSZyx2YRIaXB75wBpG7RMge95eGXKfL5mYxhcP3/JIE34/u98m5yY5PICXVQUpkRQML84oS1dgqKksk02QpMLRTdqUklYRgm7B7cZ7d1iY3sEixnr5QpfCEzPYTDsUWSw1xzS2d4mijdkpyes16+5sg2279zi+vVLnNkamh5FGuPHGWs95/j5a7Th4nYCVk6bj7/7e2zijFJDryjZ/m9/H6fhsTl9gZWs6DUdMhfyKq2T9LKEaKmx+gNWeY7OFK9enHM9mzHY6RPFEZQaazDEcVr0ug3SqKhzCbKczWzOZHbNJo5YXM+psqK2vTWMr+25i7JuNQtZ/6ypKMoSjcCSTi2rNQy0qRANG6PTYf/2ITvDEcl0zvnzp0RlSXdryPZoxOTla4Tv0xv0+OTTLygLxYNvvM/scsLs+pJHD+6RZQmXV5e4rgdoDve2mFxPGfY6jCcLdFWRJRGO5zOfzVC6jipXWiMNgVKaOIm4uDhBVRXtVhvbtgk8B8uySNOEqqoLumHZWI7EdRzchnOj41esNysqUzKdrzi9uCDNUtI8xpAVqsxRlcIw6han0l/z7mvnUq2JohhUPV8Xsh4h/PL1l/3zbzDC14ZmALs7u7x15wH5OqWKS/IixcCk3xuwWc9BQVaUlNKkynMMw0QhsETN3rcMG8OQ9ZiGWqFhSknQ7JNlCWWpqCpNENQGblILAt9HVSVFkYNy8FwLy6oTNbkxp8qzjDT86jlp1ouQNEqR2qASglJR2y3fdAuQoo5h+lriUQcz1V0WjZQ1gtI3euxKgumY3LpzxAfvv1cXoiinyCuyJKXScLGZU6UFKtdEcUhVVTTtAK2g0+nWDpC2S7vZ5E9/9HNu3brP2YtT1mGMaTus4hhTaKQ0MEyJK03CMKLlOrUteL+HFoIkz3GbtdOk1tRdrKIGTt1ek2bbpGlVPH+8wTAl2WJBqTPOTp/jN13aW338ThurbeMXFk3boe34jFqa9/aGfPrlc1aLjGi9Ii9qqWkuqN0M4wSn30NbNl67QzifEG5idK5wXA+hTZJ1jOFBPJ/R67Z5MBiRWAYLN2A+W1Clae0rYppYroPtO9ieTRpuUGmGF7QIXJv1cknuhKiyZL2JMAVIVWFLWeeBlBVJmWNIiW87ROEG2zTQQtJ2HCzHBQSRKvEck8vxkmgT0WgMGK9mzGcbHNNnM+zR8k2KIscfjuh4PbJVQW5aVJaJNdmwSlcE7QCVxFTSwHBs8NpkUuF6JoYWrOZzMldgD1rc3j7g7PRXyZP/g0GC7Pd4/umXWFGMMZvTaTcYrxZMzs9w8wKzgoblURYlz1+8IMlybt06Ytjf52kecfbyNeuf/BH9rkfQbGGWJV7gYjrQaHoEvs/J8RnVeo0WFTqr29aOUli2yZPXr8kXCw53d8g3CUWYotqN2oHOzwiaAd1Oj9V4zHB/n8+evWA8W5JYHovkils72zQMg+FoyO2tPrLlcXx5TlUp9m7tgyPRbsEmTlkvV3i+x8MHD2i4HpP1miyJ6O/usHV7n/FFD6/VwPdb7N59hLBtsqJgswq5tbWDHhmcffEFebzGiJb8T//9/5Bv/uAHCNvn2+98wH/zB3/AKk9pej5llOJ12owOdolNiyxJ+fLyGd8NfO7fvcvs7Ipue4jbG1CVcDKZs9lE2K5LXlUERUlZZKyuZ3z+k58RbkJm2Wuab7/D+tUZaZ5ybmmcNKHl3qY4HNBqd5hdXbN5/AKn3SaKE3SmsPtdltKib1hIlWFvNkTZlFw6qKygkSYEmzXdcMPTzRnhYoUyLQpDMNge8KN/+QfIqzX7ox129nfY7nTIDcHzTUiSJex0e3iWx9HdFvPZlF6a4joOVl6wLTTvNxtcBybPLq7YrDfM4g3T6ZgyjxjqkvcVLJZLijhi4BlgGkTrmIQCzwNRlrhGRSI1n7z3bZRRv9LTk9e4//X/G11mBGHKgIpO0GDgehxv1vUs3jHxTIO+X7/DlRfw+mrCUHRo9Tq0mwGL2ZzFfEYaR5jS5vWrK6brBUKVBLZFikG2iSDNoCgxzDrxTRoSgaBQJeJmI9doquoXTnjoEs9y8DyXTtPiGx88oB1IyDPm56cIz8XZ6nF7eweRFpyen7F1tMf09SnPnjyhubPD9mCb488f0+n3GBzcIs8Sws2KTqtFVhaURcFmE7KzNeDy8pqG77NcXtPtdbi4HJPfSJ+kFJhmHV5TUZ/Gl6sZnmOj8gTbNCmyLlvbezQ8DyUMsrysszNsGyEUKiuQCgxD4FomcZYT5yVBq008TaiqHFXkGFQIadbcAQGlrlCquskeuMk8UeprW9vaTbGGA7+EDX4hh/wV48UbS0Ep2N0/IM5T8kJju02Qks6Oz+TFCZgmr8dXGLbNdqfJuBpTpJBsYkw0ruuS5TlCSBAS07LRKiXPM3RVUFUV+Q3YU2EFUuIHAVIIkrL2NTAMQZGWtfTTrMOry7L2ECjSjApNqTRFUmBJk6oqbwBCVRd9QEv1dT6FadTBQZUCw5A3QFTd3G/tBa8FGJbBzsEe3/7WR1iGSZaWxFFBkSvKTNUdnrTAkgavr08RtsFb77/D1sEeZRKzXsYc7G+R5jlhuMQyLDbzFWVasLW9TVIUVKpEZxlZmtEddJHCYLHeYJgmnXab66sxuVKYjo1SisD3kdIkz3Jcx6aKI1QSUxoS5UK/1WKepUymY7IyRgUuO2+/xeH9Nxjt7aJJmT59gZYl3ZbFge9wdXpBuIpxrBazNKYoNZU2btaZxlCK5WJJb7RFHEaUhcKynVqim5VcXUyI4g0KwcXrUx6+9YAnVYyqcizbhkaTSqUEtosMI5qDEeu8IN5kZLEgD4ubpMwCUJyfnTJdhLQ7LXzHpMoz3LQAIdGA59oIWRFuSoo8IwjqMbthmri+w743IhP1WGJ3Z4dU+lAZbCYbxudX7Ozd5mqyYN11ONoewHTGz3/yY8TWDqPDQ6YvXpHGGfLuHqk2CTcpuojZ8UyUzlhLk7EJhmHhN1xEGlMWcKkElRf87UBCY7Pm1ofv8PyTT0nWG4zVhiQvEM0el9cTsrSAzZpmt4tXwP3hLi3HInEsKtdCtG0M0ydJIxrKpdetA0/izQLpeNh5wfzmZOyuN2ws2G5tkVYlcRzSHHUQQuNryeXVNdeGxJpMUY7NTiUoNhu0UmzfOuT55Rg3L3j45kNefvGcXBdMz0/45v077N65xfj5MwYyw+v2mM5OGciUqvTQSrIKQwwJ3VaboNHi7OISreuku/ViQdsy2d7Z4WB/vw62ShXhbElcKZazBb4Cr93GevsN7CzkW0f7vHm0jzGb4jR7jNodGo2A+eMLysWKcL0k2N/Cv7VN8vqKdVIxvbii+8OMD0c97r/7AVvtIefnU5Ks5PT1SR31mhdsb29xsLfPNF/w+GqKb3uUTonRapIvN1R5gR34zMZn7IxGtHa2iAMPYeQ0tvqEeUkymWHkijxocjnfkBn1Rt2kwKSo24CGST5dUixWrKuCP/w3f8zMqwjLEteyMT2HIAi4fe8Rn5//mCfPjrk6u6Dv+aybPvu/9wP2793GQ5Ksl8yjFeskJl3NKABDSybZgpkJzd6I27sdrpcRZ2fHBBjkUUbR9jl7fU4gJFKaJNM5tu0g0gJbp7y/t08cVag0YRr+ZVtRjVApQmmSsuJiek2zmZHkBTsfvkcwHHD28hmLV+dsJtcYSrO9N+JEZhieR5FX4DL8BwAAmG9JREFUOI5Hs9Uhz3Jen1yyWqyJ45q0NmwHNVv/6orF+BpR1pbdjm2RplVt5iNAolFl+TXZDG5a51KCqCiyEJ1HNETAs59/gm9rbh1t09vfYXTriGarxeTsksViwUGvz+PPvyC1He49epP1bM6rF0/ZuXdIx3EJVytOTk+wHZvR1hZCSuabJZ5jUxUFgR9wfjmj2Wzy+uScLEu/Lra1t0C9uXLDSK9UyfX1JcZoG+046KWmGQS0u31cz6YoCiqtWC2XGIbGkPW95llBmmYgLPygwXy9QOsSxzKwDQ9V5hTqJmbhxmdZKY3xSydirfXXRMWb8vd1JsMvAwWoeQhojUTe/AuFMCyarTYt36WSPlFaMr685NbtO7R8m6Df4+x6ShGmVNMZi/Ua2zaRSmF6Dgow7foeVVUhRF28pVGPFPI8Q0iJ47oUZR3BbJoWlmlgSijLjDSuyYF5nmOaBlJKLMuswWNRG1JJodG6vv+qVBRlXeilobFMQbsd4Ho262VYW5wndYiVZRmYUlPe5KdouPneTO7cf8A3f+3XcG2Lk+MTHL9JVQkuL8Z4tnOTlgiGCVoXBLbJG3tbiCSmyCt29464Gs/ZRBGNTpc4KyjyZU0sNAWrVUiRJVgahNAsFguKsv5C0yKHXCGFoNIKXWnajQYAhimwDBdtSbq7O+gqQzqa2WbKIt4QlyXx6Ry35XDr0R2++cF7dIcD/KDB1cUFt/cOCNySYnVJulyyuJrVAFUKKl2RV1DemN5JJZHUo5rl9ZRyvcGxDNxGgNmShKsVVRQjFBR5iud7zK+nbDZLpCnojbbo9PsMu7tMr05ZGTZb24e8+cbbtLtb6EpwevyKq9efMDt/il3V/hVZAatNRhQlOCZkKqZSmiAIEEWF7ztkRV57MFSKPC+QWmCa9g2ojG/CzGqQmGeaYpUSbVKuTc3h7pBh26Uoc6YXY67LnIN2i+effEo4mzJ4+02MhoPR6mL6AU2RYK0nzFYbtNOm3WxBmdIM1wQouBoz20RMrmd/O5DgXl1y+8030d/6gKuff4orID27YrizhdP0ad0doIGmtFCOVTOVVcF2d8DSNih8n4YlsYwWLdPAaAUs05JinbNSa3702R/gK4haDj1V4CJ58aM/Z+8b32AZTjjoDwkDn1cvT9GZAsvi8uSEzqhLukmwHYNbH37IxdUZMle8+e6bXFQar0y443n0ui06nmAezXi+XDAen/PGO4/IRl2ikwveevtNXr54iR943H34BlVRcHF2SbPbIptcAxVVkjA9vaDRatDotLACl6rKWK5D4uWGfL2mylLiqzN+63d+kw9+7ZuE4YqPX7xkv9Xl6FCxTmOS1YI8jYhUhmrY5FmEcXaKSkrGZxtMZVJZLvd2DnF3DnlycsnLJy/48pMv+OJnn5KGEe88ekRQGTx78opluGF8eYFjCFwFs9ML1tkpuaWZ52vcTci97/06iWtRqZKG59D2XIrpFNcwiJME3WxDoTFcn9l8ynoyRomCMlzR6zbIk4zrzRoj8Dl7cUw0vWbUa2FJaHdahK5PEWuwO+AkhPGKOIvoP3iE3LvFcSWpTJP3d7ZoNAOeXByjsxAlJEqYLEXOl9Nzbq1m7N27BzstJuUhs4s5i9mc6eqCkzijXUn6W0OErSmMDKFTAlvjCptFuuH4xSnx1uhXiocBNIsMR1TktuRof5+XkytSqfjdv/tbrFyLnTeO+PSf/j4n43MM3+bOw31+8ODXoCwxyqpuLzt1e9TwPIhSLAHCkmRVyupyRZqXmKakFAItIM7SuqAphVb6a5KZlPUpvf6I4mupntIghWARJiihESpn957DzmhENV1wfnLB6XSGbTu8eP4Cv9Nh1O7x8vFTkiLjwaMHtKQg3Kw4PjlGmiaj7R3Ozy/wPBfP80DBdDbHtHwazSan59ekafarLXstUKou0KrUmIZESEFe5lyOLwn8gH67w2x8ga5KgnYPy/URlcbznHr2XqSoMsMwDYQw6vm4Kmn6Hr3WLleXpyThBgkYlo2+UVYYhgWqHjcopW9+/kUGw7/tUqoGFKZl1JtvltdciDRjPFugjJzFMqHT7rJab2h1u5ycnNJudjibLjC1YNTrkJcFQeCT5rUttS5LKMFx6zm7MG3yLKVS0Gq1KYoUIRXCNAFJmqbEVYllCHSVU0lBmmU3+RSSSuivRw5KKyp90xUQoCWYtkGh6kjnwLXodX2GozauI3mRhoSRQNxYwwtd4tsmmDdWvVKipaQ3HHHv3j3iKCWNMzy/zdX1lHa7S6fTpunaRKs162XIdLMk8H1c3yNTFYvZnKIy0LqJMFzmmxnrcsnFbMHucIe8KnAtE1MVuFJTFSX9G5LiJoppNJt116fSrNYr3CDANE0c22Q+n1MUJcPBkDBKsLRm0GkidYJvu/V7ZNtgl+wf7fLe+28Rrqd0fYuT1y8JUThxyjqMUNpgFaUkhqC33SOMMrrbXcaXa0RV3RhXVZSFQIUxVV5iVfW7pVuStMwoVYktjbrrJwCluLgaYzU8hqMBi01KGF8hkhZoi4cf/Sa/+zv/iNsH9zGlXcdsq4LF5ISf/Mnv84f//L9EyxWH3T5+M6Dpe6iypCgrykrjBz5alRiGxMwzyiIjKwssx6OqNLbtUCYpeV4ihEAVCm1I8qxEWR6D27fYe/QGu8Mmu47J6eszEt/n/m+9TbqKCLa6DB/u0z3YQ2iLKI9ZXEXMqoyGI2h7TWQcY0U5VbRgS+Z0mj7LdU47WdLu/PVQ4G/ObnAk65/+Of3hkN6b97lYb7iez8jjiJ3DPU6vr7Atn9fPnjPs9mndOaTbatFxPcIqpdsJKCKBZxlQJbiDHpt5RCUdzqYbnj95yUPHRRxt89mLx7QtyYdHdyi0RqUFp5/8nN7tW+y8eZuL55eodYqDxMxyRLdNeD0hTCKml5e8dfsNIlmxml6BI9jd7tLfGnB59oqgbHP77Uc8+eQp3k8/4eH3vsWZqG067925xeGtQ6aLGRcXF4yGAyaLBdvDHv3eiFWimCyWqCTk9WyGDNpk2FxcTdDXM6p4XZtrbG9zt9VkM75inMYYnTb/6pOfs/XyGed5xuVkzkGnj7nVJ7UlSRpDURLYgjTwadkeweEuth+wimL+4Gc/5U//6Iecffmc6GqKVSkml2OevHjJvXfeJej3yZNTnrx4iklJw3dJspxNFtLd7rI76rMpM2yjiY+mWC9JL6/puz6RZ5G2HJTKkZXgYnyNnk74ZrtNu9/g7Ow1ZZVjAH3PY3jnNs72Fp/95Cd8+aM/R60WtBsN3EaLym7S3zkgnC/JJzlet8W9995jvckQ64JQKuauZss5oGeblBJEnmELhSsEZZGziCOM5yWiv8tOavDmN7/Nj/kpF59+zOvZHJEW5C+eM+i2MKTBsONyd2dIRkikBFZvyKL4VXvePC948fwlh+0mR70Wb9094pvf/4h//q//e7LZBVVg4wmDw3u3mfgOjVYDvxngSU1apfiBT1HG5GVGJQpGO338hktZliR5xvzyirPxBBk0abfa5Nm8bpkLSZVndSGUsnaavGmrV2VF1R+Q/W//d2jHJkdgTGe4/+f/E1WeM88ElVJcXk3R2ceYlgUKxvM5wrS4dXQLIQyefPI5g/1d3hj2mZ2c8snlOe3AZ2t7C9NyOD4+ZTQa1Ux8w+DV8TFb23uEUcZ0tmC+XKP0L07k9SyfGwJhHaRUVdXXaXdVmVNFiiyNKYqcCojznE5vSH8wIk7qSF7DsgjjOnZZC4mUBi3PgdJlfH1GVdxYv8q6qAJIIbFME13VSY9VWX79HQoh+EtNg7/y+sr5tCzKugOIpNls0m51kJWBJS0Ot/tMriecL+aMdnfZ3t5F5gUN3yWKU7JwQ6Pbodnv0lKKJI4p0owMsCwLV7iEsURVJY4hsC2TPKvQGpqtLmFUdwzyLCXwbAQVVSXIixKtxc3J3aAsFWWpkVJiSoG+8flXlca0TSxLIqvaHyHwLKpkhZQ2rgEbXUs0S1VhmhLHEtjSQogSLQR+q83B4SFxnJAsI1rNFqvVht29A87Oz3FMyfHpCXGUsI5zEApDF+zeOUSaJpZlE25SVmrDfJ3QaHeplOLdt98mcHzyNMEzDUxDYhgCVcFkPkcpjeP5WJZNXhRYtoNzIze0DIPL8zNcz6/zJ/KUQityrclUCUXM5OKM2Saiuz+k2fa5/dZ9rIaLYWhmiwnXl2cgJNfzDYbrcbi7j1ilhMaM3k4POV9y++iIn/zkCePrJUVWg8aiKCmyCkdKDC3I05xqE+EGFsIyboi3JQa1ZLZpmRjSwA8CKstC+wFia59f/873+Oj932XU2cJQArOsgWsFlM0D/u7v/Md0201+/5/+P7BdjaYkzxO0NnEbDXSpMU2DCoO0yGpAa9qURUUeZzieT5YrDNNm1N9mvQ7ZkNNudDk5mdM5OqDXsOmZBh3PI8xSto/u0NzROIXgbB3y/m98xItXzwk2G5bTFbPZAvPWA1Szx3wTYlc5tqk4atsUaPqOwCw3uC2HQ7vBruP+1YuLfwtIeDbZIKMZ7WjB7Q++Q7u3g7G1gxWtsdo+vqWxVZdsbw8zaJFriyqtKMqcIIsZ7Ax5eXWNnoe0fJPKsgkXr8FQTDYp4TKhGJnoXCC7W6gqZ1YIZFrw6c+f45QzquWcw4dvMXr4iMdnl1zNLug6EhyHKI0wdcH+4V1myxnCdRFJwp07h9za2ubps6ds7x1wdvySQVHyxrtvc/bTTzl9dsLRvUMajk1n2CNdLlhcT+m2ujx9+phBr8P27j4vX55w8uQ53YZPdzjEdhwu1iHrTFHFGcnkGp1O+c53fpd/+I/+J3x5+prTn/yEvZ0dlBR0jw7o2Q5Xiwn9PKXT8lBSEqe1d75WEpsSI10yChx2Oy1Kz+FFtODk5JST5y+I5xNUHqOVYK5KsufPMdOCd7//AyQ2VquHjpYYwgDboIwy/DQh8Ab4nkOxXJHNFyRxTHw9w280sRoN2q6NHxiMkxhURavbI4qW9LTLt37vd3j1+DHJ6TFVGhIYJcOeR3a0S7f6Nl88fsYsjtGTiFbTpvfGEa2DQ5Yfaw62W7gNk7hMGZoGvm/iUbAcX9IQFddpWMtUK5NsFZEqxVke4xgWg74kjUKuPv+Ci59/yvTFS7AlV+sVWZiQ3cybz85SFuOIwPeh5dPcGdXF+JeuoNXi6OF7WBcXoBXPn37BTrqgJxTPLo8ZNjy6nS7e3R0KU5MvI05enXGWpYz6TdyRphl4OL5Nu+GyWixpWwaV66BDRVhoMhysrD6xtto9Vus1qszqEcNX2QFCYAhZs9apqJpNiv/kP4WgngGq58/J/o//BEMlDHa2sY0mWQGvr+bs3r2F1IoHj94k2URMzy5oDPu89d4jyjgGVTKOEoTZYLUJ8fwQISO2tkdsViHd3oDj45e1Br9UxGnF1fW8zrtXNyeor7JHbtr79eb3VZpp/XutNWlVUKGYRhvcVgu7cIlWMxyhycqSpNJIYWA6PurGNEhKQbIKCecT5I2sz3BcqkrXm7Mhb07ON1HQNw6LX7uZ3oCUr07PvwwKfnXkIKn5CjfZDlpjmzZZmpMVop4rNwo2cYTXadMaDpAFPDv+guVsRqfbwe33yBRUVcHhzogqabKYTFkUBUVVESUJpgnthsdmOaOqylqeoiWb1bqeOTvOTaiPpqoUWVlgmgJDgmVLWh2POBIoqx7l5HldoICbolbHCyuhibOcosgZtnyycIMlTQwqKlFhGDVPwTJMqqzAllBgcPfufYTbYJWkSMvGdhwGA5vxeEyWFwjhogyPTBdYvkFZxWztjPjo2x+ilSYr1piNDheTeQ1g4wojy9FRyNnlNWa7i1CasCjwPB/bBZGkpFmFadkIpWn6PovlEtO0qaKQopJI0yFXYLsuwjBouQ62NElXS1R8yeJ6Whs+6Zz9/TvIqqJcb+j2O1yen2EZBq9PLuh0e5RVTpTERGVJZ3sbnRUcHexx8fwVnq/xfIuyqrtzJnn9PlWKUkq0UFiq9mboDbfJoohoucDUFbrMMX0br9cg6LW4/dZ7jCch2/vv8OH7v8tebwsTWfMdyjqHIy8yiiylKCJavSFvvnGXzx//mPl4grZcbMdnPl/S9gPMSmF7DlG4Il4u6LXajC+vSPIS23TBdWk2fBqmi9MaIAPJ9GLFbL7AlbDX6mPZgjwVXK1huOUyamiSecjth/toMppCUMYFLx+/wN3ZJd+EJLGiNGzcto8oI/pBQNdrs7k+R0pJ39aYpqA4e/63Awlv3LqNt+qjRUl8cYnb6vD+r33Ekz//cxbPj9l98y5J5WEtKoatFrmQ9FoBV9M5p6+PMZHkjkE5nXHv1jYqzVleXRMEbSptUBkW59cTbu0d0G+2CRfXvJ5P2B53WJQZO0Jg7exzFUaon/0pB3fuEPzGhySTCb7RoNv0cW2Ls+mcMk5pWCZOpRgd3ubjx0/Qi5hlec7dB494/eVjrPAT3n/3Hc6uL5iv13R2YbPegIZms8mTZ894484dOs0GT8/PeDq+IKpKJmeXmGeXKMOlkC6l7SKUoBFI3nvwiP/kP/j32FhwsVnT6Q04T2PGL1+xbZpUwx7RKqZIDT5P1yyiEEuDVSrWB0estrpcTxOiuML4/T+m73cJt7e5fv6S5ckp5XqNoTWW7WJYtcLh1eUF8R/9G5rDAX3XohIeyjdxDA+/isiiiMAwYb0hXocUST17s2yX2ekFO8Mt7KaPUdYRvr6SNKWkezgibtlMN3MuFzPC62t2HIv33njAkzKjXIe88/7bBAfbvH51zPjVOfGmoBlleIZJc9TgrQ8f8ea3PuDjL77EjxLsvEAVEatlRpmnNPOSvrDYFDlxnhFlIVKlJLnP6+cvcdpb/PN/9k85efaatu8x7O/jSYNVOUcLgeV6rKqKudT4vk2yWeH1mnzr7bfo/LP/L4NmQHc4ZLlaYW6PuHz5ksnnlxybFQ/CjAiTNFZkhsBjzdHRPncefJ8f/+Rjrl9eML4Ys5wtGT97xajfBdPADRqkUUyv02MWTphHKVWp8dttwjjFsi2iOCZLY3RVINAYhoEURi31U3UV+KvshbXWUAoG/Rbf+eCQonQYv3rFYHeLXrvF+nrC+fMXlJaBPeiw0+tSljk/ev2C7WaXW3du8fOffMzBzhaVqui1O2w2Ed1uj9OTM6Iow280mc6WvD6+pMjrwCWkuOkZ/GLer/kFEfBrLuANxxJqT/k4Djm/OCMMN3RaHeazCY7rEzRaKC0oS42QdWrf9HrKy9NjwjSuARIVZVnr+aSQIKnn1jeS0K/+z79qwPA3Dh30Vx++Pt1VaIRloqTAtAySMCUaX+E3mkRxyPz6Cmm5GIFNo9um1W6zmK9Bmgx2ttgsN9hCMrm+Jk5StJQYpoEuCpBgCEmeFTXQktBuNojihKIoasJjGgEK3xX0my2uqoIkyVgRURRlLcuzJU7DIcuyOuZbClRVUZQ3qgUJaVaS5XWoU1JoKl3hexLLkni2xETjNBzCvGJre59Wt09SCYwCLMtlHUYs50t6gyFlpbi8OKfheeRFjtNtUUQpd+7coUpSqqzkoDtkZikuL8bsdAa0Gy2eHL9C5xm50jQbDcZXY0xpkCxXaCDeRNjtNo5l1MZlNPFdm7IsMV2HdRgjbAfTtDBNi/UmpCsCwmiD1AkWMSUaHJOH779D0HbYZCkt2SIpSkRNnGCwNax5cVJQRCGJrhg2m+STCdJzKdOYZtNlPY0Z3Nsnnq6YbRZYpqQoKqRUOKag4Rn4w3Z9ercF7bbHYjajyLL6XQwz+v6ALDP5+//wP+I773zEyG5g6DqwvFSKSpXEyzlVFpHMp2SbGeniDKeSrNclNHeQtstmuUS6DqnlMZ+ccXfQx10nLKOYuYJEwTzKQOU02ppNnGO2OvR8jUwyqjSj0fBwXYtCl5S6IKhKeqakY8Hk058xfnqM1+xi+E1Oz65RboPcssm1IJAWZq5Yr8YYscVoFPDq5Bm9ocNhp0OY5ZSqVtXlo95fu7z+RpBweX3CFz/+lHix5HCvzUG7zaPv/l383/5Njv/1v8ZVirWtmRYhHVsiowTh9zhNYh7P1rglFCojoGQUJbCJKcKEyHSIkoTCMJmtEu6rksoyabsuw1t7hGlFaZsgA2bPZ/iBxeG7R1DFbGkXdraRMmAxPmd+dU2vt0VlWMyml9y5dYuz8ZywFBxPZ+yGgqZvsPv2I55+fgJf/oyjnTat7g4np1PMIqLX7zC5HvPowX1UWfHsyTOqIue7j97i48+fMy0kvmMhkFiOT+UFnM5XeC2fj775AR9//hlPxguydcz+4SHz9QpRKhLbYa5NqtImLCrWtoEMeixfn7KZL3j8j/8P5PsHoDXnSUL6P/9fcPpf/dcshMHjz76EcI33VUtSlShVoE2HlWVg5CFMMhr9FvmozTJPSNO0bq0ZBkWWMz05w3Q9Oo6H63i8XK1YSoN+WWGOpxTRa/wgwJQ2RVWwe++b7Lxzn59+8injV6/peh6ObfPn/+JfU+2NuDy7oEXF0JEcvHOb690OeVwwO7/m7Xu36Po7fO/b3yB1JRcyJ0uWxIuIRR5BWaDTDEOD46yZRzFFpTFv/O7nq5Czk2doq8FWr0006qEaPt333sSeLWjsRIhul806JHn5inA+5+VmQbvXZl8K3rYdfkAJ6ZKXf/Ipe65P8O4jHquUs08MVlfnPL2Y0br/iO6gTgRMyggrKxiamu//4Du8un3FjxufcvX5U6J1wvHkNUJCZzBEasEqAcs2KSuI44RMaYJmA601ZZagVVXPOPnqtFt3FIQEpQApMcy/tOSEpt028B2LzYtjPvjudxAipmV7zF68JElTBreP6DYD8ijm88df4EjBw0eP+PKTz7nX6rK1u4UXuDSDgLOzc2zbYzJdMp0sEaZJOFmTpDlxmlGp+mSufukkLhAgQXx1cqe+Af2rx3W0rsl7YRySpDHT2QTHcrAsB98LMKRJu9Uly3PCOGK9WZHpEtuxEIZzIynN686KWf9HWumbjoH+RebCv0NWg9a1WOSXBA4oKdGmQSlAVzlFlZOkGVme1/cVBAyGAwbtBuFqzXQ856233+LickwWp0TrFUUak2YZeV7Pjg3TwEbUrfK8QCuFaVkYhkGcRgghKcqSKqmwDDANk4Zf4socS2rCQhOrHGEIDKGoSjCNWi8vJdiOTZJkKKWRholhaOIo40qXZEVJnNWWzJ12A99R2AYkUQ6WyXAwwm/3mK03mG4LrSWW6WCaBqOdbWbzKc1GA9c26rGXKinzjHt3bvPGrVuEywW2dKgqwSTa4HfaNLsdHMNme3uH6eSaVCuyMGIZhlBWNPyA0hCUWYZlaJJojWNblHmGZZkUZU5eVmDUYLRSql4LWlNWGdooWGxm3LrTwei7rMqK/v1DhkEAZUqZhqR5TrPTxbFM2lnGhVBYpsHp5QUDx2Rxfc2t2wdcvnyJH7hEUUF/GLB1NGSsY0phk6RlTWwVYDsC01Q4ZYaTw6jfxnEc0kGP169PWK03CN8k1B7/s3/4n/LWvbewhKyBspZUaApdYZkaVYRcvXrC9fyc5WJKXsRkhs29j76PvX3IcH+f61fPcQxJrkpOz1/x+Z/+kHIywem1afht2trBMRtsqgpaDWwrgG//NqdHD8jCmDIrsP7033BYRnitFqqouDw/Qwib04uXTL/8OePxAr+3RWfriElUcX59xZ1vfIj0m1yOp/T6WziVDSJld2uLhm0ibEUDi8oICK0GZ+sYofRfu8b+5oCn6Yb2/QdsHj9jPF8hDQv3088ZvP0evP8eRhpiZgJlmPi+SxRu2KgchU3fCxh1+yzDJb5n0Ns/4NlsiSkNmkGALVf0+j3KZEoRhZj7+1TXlwy7LcZXSwaNgO3dIV98+YrkxVPE+pqdo12CN99inURUVc7B3duYeYbtN3jx6oTWaMj5bEqaKVyrTiezmg6GZRM+e8bB0W3OphOylxfctVv4owHNZoenz5+zu7dHEsd8/ukXHOztc3B0i1cnp1ydndcMZc/G6XYwHIPpZEKRlOx3uozjiMdnx7w+nWGuFkTnp7SHW7QODiiFxzhMCdcZq/UKx68VHdliheM4tQPbDbNNS0npecyvJ3z5+oRwMsW80T1LIcjzgkoVGBpMV6FtRdBo06BAeS1k02Pz7Dkyyxnu76J9HyEE6zAkN0xaDUGzO2C1jDi+vkbEG9wsI68qKtfn8MEb2HFMO0xo2h7v3H+AZ1t0Bz3GL17Qa/VQzTmPX11QbdZsbfXp7gxptD3Si4z168ekUnI56rORJeF0TBxHZHkBWc3cvnh9QaAF/cYQUShMw8CSJgLF+fia8/MrBtv7CN/iwduPeOv9D+v7OKpwbBfvzhEvr6746R/9IcnZGd2Gh+nZmP0uZ7NrLifn9PotfGlSzpfcGY3ovv8Of5wk5LbFFMmf/ON/QtVoorXGmU347f/9/5qe1+Dh+we03gjIUsXVq1MuL68xywrXtSk3MUIJJouQUhe1PEoK0jSjyjIs08ISEPguWZqAUkghKW8G/2VZYmiBsCT8pcUopGSw0+L99x4wf33C05//hPtvv8VPPntM328wPDxks1gwXcxZZAm37t/jk08/ozlfc+v+fTIFB1vbhPGG86sxcVbiNwO+ePwFntPg6npaz2arikrpr1lyNYdOfV1d9Q357y8X57/c2tfcnKa0oiyruvCyYR2HuI5HXBYkaUpR1uDAvFFOFGVRKxBkzc9QVQmqHmmIrwCC1n9pjPDvdombFog0DHb397EdB8uwqGkOJpbpMBmP8UyTo36fsih5cj2lGfg8ff4MadsYpsC3bU7GV+RFQVGW5HmGg0OU1aTMUmls20beGORorShLhWEYWLaJIXIco6Lp2+g8wZB1tHxZ1QCyUiUqF+RZWadjoigLTVFUKFVHmwsEXsOpZ/+ZIq8qhKFxTWg69XenfZusNJCOD6aL6QREaYFpOnW8cRqjtGJ7e8hsck2/3yWOMkwp2e11ubO/z+XZGWVVEcUFfjtntL3Pfk/y7PkrTMNidjVmtlmTZxWryyllViB1xaLIkZ7L6HCPZLMi1xKtBWmSorVNlmeYpo3tmCDN+p0pMgLPpkpWVGWK71Tcu7sF0qSxvc3WwZDADijjkHBWIFUt9RaqQFYF/VaDyfUYzzIIN2tGowGuaZKjGbVbOJ06kVPqEu/WENu1mC4jpss1mAbakeA7FLaJ1/SJdEFWQm97i/uDIReriP033uY//1/+r3hj9w1cJFpAKdQNz0ZgmyYqS3BMhSFTZosrVlGIzgvSPMVrdbCsBpPrNUdvvEk6mzGdX/Pgwdu0PY8v/uLHtBotOo0OhjZYrTf4qkS6Do4d8ON3fp0vf+d//PU7vT2+pvPFn7FleIj1ilWUMfQDjGXGep0wSSr0ZI0ZXdEZHdAwMgzToSUkBAGn58ds7w0YeC5DYm77DtV6wecXUx6fr5kGI6zOkE6p/tp19TeCBKs9xC9yDt97l/jsnFUSc3w1oax+ztZH79Fwdpl+dkZXeKgsJ44ijKLC0Smdlov2BOamwEsrCsPm/OwF4WqJ125ye2vIuSWIwjpDoRRGfQrYrOgNeoxcn40qKQIT7/4RZwKWV3Pc9Y+4986bdLtD1usV8fWEvcYIr9tBagV5ieHZhOGKh3ducXtnxOvTM05++px7Dxbs376F1X0AzQDbcXn98iX9bg/Ptjk9Pedb3/oWq1XED//0R1xeX2N6HncOtjjY2aYsNB9/+ZKLqylbgx3ySjGeLTh44z7j6DnzvOTJZMEH+7eJpIlax1hRhbYd3FYLGSXoKCZPa834r7LLNbPJNfHJKYQbPKMmSWlVT4i1Aq0qVKExiwLLzFnbBbIIOdzeIlGQRBEuktzzyfwGMk1xbQ8MyeurMaocE11OEEWGF1jkpqBjuPS2dykVvPjyCVEYsywVvhZcXF9zfH7B+vMv+d1/8A/4rX//H/H85QUnH3/B1cU5dlOAqZjOU5bRgt5wxKdPx0TpmrRYkeU5UZhTLiMWUchqsSaoSrb8Sxr9DqkoKIqctCx4cXJJkRQcNVtkpomZl9hpQWYqPv3iKW3b4x88fIv3v/cD3rtzxMc/+XMuHz9hfT3l9MUZT/KUYeDSazdwW23aQYvLqymTKsEYjuhaATqJKYMGZVBLsuyyoAx8ZlnF04spSwWl7dMeDFm+PsUUFpZhYUoDpRV5WVICVZ6jVVkDPV2SRglIQVWVtaTthi391XBdUhcuIU0M61eXnDAkrmUzyhPe+cGv8yd/8TMuzq948NYjPvvzn5EoTVbktCxJfzTi/PSce3fvMb2e8sbBEdPlklfHx7iOh9ImXqPDs1dnFMIm3GSkpXFjUaypakH9jfYf0DW58qs4Zq3U1+/kX+YAwM3tfDV+0HVb/6uqXuUJpVaEWYbtOCipidIYy5CUZQnCQCKwLAutSqqi5Ku8dXljBKBVbdGs//r96lc+09d2zboemXz1mdvtNsP+ANfzKfMKVO36mMRL0DCbznn68Sd4rsfFq9e0+0MG7Sam65DHMUWeUpW1F4KUtRGSqjTKkL9w0dQKz7Mpy7zOxpAmRVXgmi6qSChUSlW4pGFBFGeYjnVj1Q0qVyilMaVRA39DYloOZZGjVM1LcB0by5B4rkVRCUSa4NomrcDBFjFhnJOUFs3hPs3uiNkqxTUElZZ0Oy0MSvymS5rG9LpN4s2K09MLfL+DNEw8z8a2TMJNiOX6uK2AdZyyfv6aeLnB7w54enaBrSBTEs/zmF9ekwuFa5nY7RZxHCF9hw4B09mKQmm8oIE0BA3bZLUIMW0HwxJUqkSiydIckW2o0oTBlke5mRN4AbPnT+m0bPYebbHKY2wJ8WpJy/fZLJas59e4QmIrTZEkrKh4NBoxfvoEJ/ARhiRJElqtLoEpWC1C9rYHCNum8hyGh0fYDY97jx7Q397Dtgw6rYB2s8mT568oKsF/9J2/y9Hum+w5HSwkOSCURqiq9vIoKlSRUaYrsmjFeHLJ9OISr9Vms4mRjmR5esbidIzb7LI8PiGONpRZwu52j57b4u4bD1HCZr2JUUrg9HdxTMndW4fsdzp8/pc6jXazxfbdN7AFXJ1fYnVHPH36gmJ8yiYt6lyIUhLYTagkDa0J0oi2ARfnrzHLHGsDfd9lS5rEl5dcTue4nQGdbpMir4jXc6436792rf2NIOHe7V3eEDnKtskf3kVnGZaREjgeqWtSmjbe1h5GGVH5Lq2dEWa7jVytODzcJvZdGoHFyPJIXQ+Q7B0eoouUpunQbbrsv/M2XllSmg6x5yKLnDfv7zM+vaBcx/z2b/waUgvysKwRnIzJwpBQLHDaAYHnE5g2M8fh5YunDLd3uDo5ZQtFr9/mhx9/zNnZOYYucJ9f064EgZC88b3f5Dhe0x/08X2Pi7Mz7ty+w/VswceffIFG8s2PvkXg2ETLKZcnrxivEsKijgy1mh2MImHU6eA0GjS6fXq9faqqZKwr9HRJx3TpNR2awYB4k3A++RJKxSZJiWfRrzC5AcI4JJpPKVUtL0LUErJ6s7KwhYFtaHrDFt4gIM5DGn6LSZUz2SQ0+306fkDueZxvNnTyCiOruxjadvAqA7OoUGmOKzW5qBhHEZ7bZLVcIDs+12lBO+iwFCWiFRBosLZ2WDoW/TDm3v1brC7POHnyObOpjd3r0jo4Qm1yUqvN44uUsydPSWanGEITrVJSpTAHXQy/QVbF/NFPP6HTbdJs14SeeRSRmpI3HrxJLiX21pBlmPJHX3zG+7/5Wzz6e79Ny3bZ2Cbh61dsbff5zt/7bX7YDIh//hmzL19ht1rIrT1Cx+RPfvYJ7irh4M4Bw2++RTDcY1XOSOPql0pJ7eT30Xe+waM79/jjT77kYrohnCX0t3bZ7F/WMc3rNVEWEXgBZaYRVU3KK28SIx3XBWmTpxllXvBVNLzWGsMwkVrXp2ZqgtDtho/83/znWLbBsGHx5v6IpBvw8mTMYrnhw/sPefriKcYqYu/+fZ49fcHeaMjF9RU7Ny57qlTcf+89NrMV88mM3nBElVUUcUKWKzZJRlJCUii0uFni4oaoiEDcJJNqITFlrd9XqqIq6sL41143ngbiK0Yjus4ZuNlMy6xOPa3dCQV5UdSyTmkgjJpBrtFU+qvPU+cs1H9+Myq4+btfHXXov/LHr3//S4hGCMGo38N3HbIsRVUSpcGyHQzLRRUVYZzwfDGn1WiSZwXnx8d0Oh2arQbr5YLJbPb/Y+3PfiTN0jQ/7He+fbPdzPcl9iUzcq3q6q6qrh729GzUjChq1BDnRoSEgUgI+hcEQRBA6UKAwCtCpETqQhDIkQRRAxGSZquu7q6upbuqcqnMjIw9wne33ezbt3N08XlmZdaSXTPSyUyEh4W7uWW4fd95z/s+z++hqhWSJhvBMm24GtFI1RR8hmagaTpCajieR5hkKKUoygLX0Om1ughVslxmVDWUogRNYJk2tZKg1TheE98rJY1VspIoNISAMi9IhUJTFkXeuE58z0ZWJaYtsC2LsDZA97CcNlZhsA4TBhubrFZLWr5Fu+NTlxlJHFGUBZZls45ibM/D9D1WScytGzcpCsnx+RTfcmm5bT5ZrJFxgmd7CNNAywrSOEVvBZhViWObSNvirf19lsmySfDMSuK8RrNsFE0HzrIa3kRdlRg6IAvKPAQUlWFidjoskrQRRTo+dzWdfqdNdHnexJXrOuFihqoqeo5NLSUX4zG1Uuz2+7x88ZxK13EtE2wLqhpVFlSWTidweXY8x3J9vv7GW9x4613sbptOt8ew1UNUOYHTZHW07r1OkkvudHbpWV1qmtAxUdeIqqasS7IiIQ8TVJERLi+YXj4jr3OE7XEyXbK1tcnG4RaPfv4+y4sx0eU5YQ3GoINtaFQXBVuuDXFBXRYov0UetBGuh5zP+Mm/+jN+lkeM//h//KW39+bhAXtGSt7y+Ogf/mPivCRPC8xP32fvP/2PMAtJqenonsMqC+l6Gqv5MZqxgR4YXO8M6LUMWj4ou6Y33GTv+iHRywvKaoZUGQPLwt77clrxF9dXFgmL5RIlS/K6RmY5paWjRSG2H1DqBugGe6M91Fv3GL98hdfpoNkeIptSL+YUdYcgz+hubXOKYGuzz/X9Q54+fQJhxN4gYFlJklBiG+CPNoniit00JZIx26MeaV5z/OopSQEdq42plcRFiHcecu3GNZbhGuPkFVHbZ3djj9k6REkIbJcXp5c8XkSU85DRsMdJHGPlOqouODs+Y3D/NvF4wsnFBa/ducvFySlH52c8eOMuHdvh1dPn/Oj9jxgv5tAOGFy7xf7WPobXZpFoaKsxnd6Il5HErEymqxkWgtZoQKXANEyyqrEjqRKiLCG5mDN99gq346LrGp/dkgVgujZZXaEr0Gi4+IWskQosoRB1RdsSvH7QI0MjNXS0IKDutbh2cEBl6ViWzfH4kn4QkM8WZPMli7hGLNcYtoleJriaIlmGxEWBsCyW6zWr9YrAMhiNmujRWirqk0uELfjm66/xxu9+nYePnqDOJvi6jtnv4A2GnJ2c0xEuwmxjtnaIhSDyNinGIVG2wsDEGgy48Ttv07m2BWbN8uyE2dERR8+eoSvF/u4e916/j+W5BIc7OB2PVpbhKpPfefMeO/vXkGFEXpVMaoO8yqmLnJs3bjII2jwZDNm4dQsURJMxmucwPrmgfqnhXr/G+WTGMkwJi+pLm48hdEaawfHDj5hNLqjnMXpc0u04HNzYZ/z0Jams0fKSomgErkoTTY6BYeC7PnGWk+YlVq2waKxuFaqhLFY1mtCIAUfU9AP43TvbGD/7ARerkGHHxtruc/+dB3zw8Ucoy+Lj997jtbff5PEnn9Le2WVjtwl22Tk44OTshN/7+tdA0ymzlDRPGrFeUWBoGqaps4hiylqRpRmGZiBRzay8qtGvBHhCaCi0JuDoM5GiqlCqbjohV+/IX0YhozWbd/McUFVVA4/87EQPoGqKLPq8/VDSFAy6NBvxn2pivrUrx4IGzZjhqpOBUGg6n+cV/HXrcxKj+MxUCYoKTSvwA5d1rDAdgVFryKomzRoksKxqwtmUsmxsjOViwflkgo5GuErBMNAMnbwscW0Hy9Ao1hGG2XSW6rokSQpkXeJUGjpNnHFdSZyghSpD5os1y7ACzUCIBqtsCUGtKWpNIZTE1g1KVVNICRpIpX0OkloXikyWyApcW8dQGUKayFqQpgW65hL4LY5OZ3T7A1pajaUrlGU2Y6esxLU9To5OrorcOXVR0B10sT2LEnj14rQB+aCj1TXL9YJru1uoomIlayaLFUWaoilFGkX4QRvbC1iuZlTdFh3TZF6UJHlOUQtcTcO1LSxdsE4SyqrE8Sx0IcnzCJ0m9KjXa7G93aMsp2xu9zANm/DkhL84OWYxH7POJL2Ww4MbWxRZzunpjKIsUUi8K0JqUUg0wyQJS7I4o+VZeIbg5fNX1JqOubHN4e4h/a0DNrY2cAcDBt0+HU1jPUnQs4IiialLHSla+MGQopK4mkYqJFpVEU0m1JaOWRYU6zW6VoMl0OuC8/MTitEOd+5sIwKH3bs3Gdg9jv/Zf0PWs9n124w2WlimSTU9J48iZFWApqhFk19R6TrjMCacrQl8RSG+7NLSipz18QvCnV0evf2tBsIGBJ0W+n8q0IFKQqIDWolpa9i2xXQ2xrcDXCEY+Rb7Q4td36Kazjk7uWC5TNA0BxElJOOc09niN15jX1kktAwD029TejZmLdEF2K5LmmZoCFIlMaoKw2ljWTbheomdlcyTDISkqjXC+SWzTod+Z8j222/xyctXzC4uubazyeD6Lu0spxivaLsearOPlaYk0xmH9+8STiJePH9CnCTUucTMdPLzYx68dZe5o5GmGe29PcLLKYf7+zw6f0IRRXQ0QWezzcmspt0ZkU5q0ospd167zmI65f6tQ7SNLuPLKfX5mNtvPeDJyxcsxpe88eA1Tl6+4Kcffcp4ERJGBSroc/utt2gNR0gESZ6BtHA9B6sVcHm+JE5LSqlYX46Jo4TaMdEGXTZHfdwyZzqeQJoyOTtFSUnQ6+CcvkSmayqpiOdLnKqk1DTq8mpWWdcYusDrdknStIFtVDVHL15g9TYw2y3a/T6RbVILhbA1FllEu99BCI3c0ImLJnglixYso5B6vSCPY2QNSjNwOhpREjNbLBoSoumQphkCjSyPcX0bo5L85T//Lo8eP+PG1jZ5mWJZFrZhNomKSc2N22+xXqeUG33Mg33IYw7371OSMej36Y16tHoOW3tbWG/eJYliXvzwh9RRxMbGFpv373Bw6yaTImF8doyMluiWQ3n+nEjl/PCHP8aaR/zNf++PWeiC1XTJQApq1+HwnQccT2c8efkKoph3fvd3qH//m8yPz0lOL1ikIeu6xt7baXQgn20mmsaH53OWr55SlQV+JekbFqkmWPfb5LrEtQwUNlFdoiMwdA2v08UJfKIoIc0KNM0gN1UjxDSaC7fOK2rVbAzaFQXOa9t4Zs2te9cYZRXx5IzB5hb5ZMbX7tzl+OISb3ODs8sx/YN9nj59zq0bt0hWIf1en7vXrmFZOpeTKV4QcHF+ju8GCAVnl2NKqXF2OWO5iqkqhSF0ZNG09uXVRixVMzvnSjMhUEhNoFTVhAbBV1oJhGjS7X75savd+RePXSGUG82BoKoKylJ9waqqrkKlrn53VbxpQnyulfj8Zajf8KI+Ezp+9qHW4KWjdYhju6SVZLGKmshlKUiTlLosyZK4iVoumy6dQCNOV83Ipq5Rmo7QtMaUcvV6yqrGtmzyLEdaTRqjvBpHFLJG13WUpiERrOMVXkcSZUsKWYKuo2kGSiqSK4aGqpsQK6EUWd4QEBUCTdcw7YamqFRJKSW6EOhoaMKglhZJoRjPE7y+C7qH0BuAl2VpjIZ91lGCZTtoskbmBZrSSeIc27aRSBQVw8BHlRLNtsmzirOTM4Jen6pWGGlGv9sjK3OkqknSGMsyG9snsFjMcW2TJIpI1gs0zcC0FAINpWp8t8ViOkZJRa8TECVr6rJElgWmqTcq/XYHnQLL1JBFiqZq1uMLNKFYL6cEo/2mY1GkrOcLqkKipMDSLbIoRdk1AsF8MsN0bILApqpqvG6P/nCTSgqqskLaBsrTWbx8zvTJM1rvvsskTdCqgk8ffczlxRnC6fK1P/zvkkuF1Gq0vECUBWG44iJc0PJczo5e4giN+WLK9rUN8iSiE/j8wd/6t+m5fbIkYilzDneu8+3r9/i/vfcD+tvb7Pe7PH/8mJ6pCPMIyzXoGRrdlkO4Chmv5rSqgsObN+gaFaeDPpdfeItXdc6LV8/JrC9zDDRdJ64UqWHjDzt87fVDkvGYZRJhmDYD3yewLKRKCdoB8cUZDx+ucHSbLK746Ok5R+M1pdSbcVz45bTiL66v7iQkS+R6BoaJNE0uHj1l2B1Q5gW94QDZCVBZQXZ+zmh7G7/bZjZdUVUSp9XmfBliFDkbSjH+9DHX7t5l784NalnSyUu0Vch+u43ctUmrikVVUFkCexrTrTUehyHUkpblgmuyxGZ8kpN+/4fsvXmX3t4Bdq/Hw8cvEEfHVOGa7vYOp59+Sh7OePDaPQzR4ePcIHkUcvbkiMFBn+evnrL/7utIw+PgwQNeXo45P7nkdx68xTqt+ec/+IA4jqikwtAD7t56g353i6SuKGXJsOWzXtf4siKpcsLlmryumrCrnX1M2+RifIE90EjCiCiLOb085/TFc1Qc4whBEYa8/Z/9b2mbkvF8zfOXl6zmCaXQkKaNZutUcYRfKzZ7PabdFlGaUFaSteHSard5/Rtf5/bhAc8sgw8//JSu1SFZLSmyAmrQC0m5DsmWEUUckyUhVRRTpimaEgS9Pmgai3VIUTQXXbxeEV+dRt12wOr0gj+bf49Q1lDD8tkLtna26HcDJkdHJNMZmunz8slT/J3bHN65Rjlw2XrnBtZ+u7EHpSFOLVkeHXHy/An9bh+v1WK/3Ubrtenv7XHn7QckRYaaN7oFz9KxVcrlq4+p6zWXak06OeXB04cshh2+/8l7+MLEdX0uL8dIzUKuI3xN8Oat24i2z/zwkEd/+R6r984pZI7Va+HMp8gia27GcczLVhcObsL5GUae4McrHMvh2v4OHcfEsy22drZIZE0+XbC3tcu9d95GD3xOTs/54Z/8BT/+7p+jxxH5eo2ompt6IQTK1kEJrEJiaAJdh3g1ZdTv05c+j+MJ2DqL5QK/1SJNcg63djkbn6N5Lnfv3GFnsEGv36fIM2bn53SHPXqdDj//+Sf02l3W6wjQWIQ5k/mSJG+wyEIJKtWcmBVNnoIQTZhSXTeP1XyGRhZXnv9GJvDZ1v3L7ga+8PjnIKYvFAi/DpmsFI2qXYirDVf9ApL0mfvji4//awoXr+QRDeX6CsObpiWLWcx0HaH7bQzbpMgq0myBqOUX7Is6YFxxIwRFVWNZNkpKhC6wTBPTbEZGVVlgWjZlllNJies61LXA0EA3KrI0p64EjmujiZRux+LG4W2ePL/g2fMJZdEwFTSNBmIkBFVRX0GkoQF4C3RqDE1j0G8jUITLFaqSxElJepXB0IQF6dSFyfkkotX1MUyd0aBPGiekccxqGdLzA8LFkjhKMG2LKI1J8pi9m7u4lkEta3JN0NsYoek20vOJsybR9OJiTGA7TGcLtrc3qREoTafb6yDrmm7gMZ9esFquCPyAZLHC8gJs2yQOlxgGUNZE4RylGmeW69rYlkEicqy2xXx+ycHQB0PgODq1KkEIBv02lmex1e8g8xUvnzwlqwz8IMBxLFzbJUlCHNdpsiIGQ2xbo9/yyfKMMC3xBwP29vboDoZESczL8wnxdM3k+RFO4OAHDvFyRhJHV2NIiSoyhKpZlhlFFGLKmunklNlsRp6FTMdTZF1zdvaEfHmB0kr+q//sP+Ob73wLoyzQDjcZz8ZoBuxtjPANg2w+R0URg+0eSR6jWTZuEFAbBaIKySqFPxwSj6e8ODnh8NEH9GyTSiiiPGfr5AntTpdzp/Wl931d1+i6RZHG7O50cJwEaUpsy8EROi3LJCxXjDYDdgLBclVzMU84evqcQuks05qLVU1eSWQt0DXrN15jX1kk5HGKFbSwlYboD0nbU55NGn/oXNT4osZCMHJ8iFPaO5tEcUGuGThBi3S8wDNNpK4zrTLUj/6Sa6+9xuCNB3z0wfu02x0WeYKYLXBsh2ubQ1aGIC0ryuNT9vf3sCoDWcWswpiu36dlK/LFlKgoGK/X7KUZ3rDHOFziabCYzjjPFGkB2nsPefu1B+Rf2+f9asnZp0/wwpi9nRZbnkvd2eXy6CXLyYx3X3+ds+klP3n4MU4cca3bx9w5YG13SV2P0yhkI/AYeS2yKCY8vkBTCcW1bbQoQaYlizhFFxlOWXDz5gGn4ZzjH35Eq1bYrRZvvPMOj5+9oFyuUGXB2UdPWWwHrKKUEuge7LLf20AJg2S5YrKYk2UJ5c2btHotumnO/Z0Dejs7GL7NzZ0NbgdtsrJgsbnENBVpmpPPlqhKEs5XJJMF8SJCVyCLAiF0dMPCEBqdTpdc1BiazloqZpMZYjpDCA3NMHF9lyotOBrPaA2HGBKqsmQj6JBrGo+ePKWMIzobHbQ6R06OiT/IaG11+Pa3/m2Krs7DP31IenTCLEoYn52TJSll3lDZdjc63Ll/i1bbx9YUhq0hbZ3Q0YnyGpHFKF1gJytu7G/yQVXyMJvTKQzu3L/Nk5fHeK7O9kaXF09fMUhjWqMh9qBDsY641mqz83f+JlUl+fCH32ewmHL3P/6PkK5NaZtUUvHBf/vf4+L1txvoilL87n/yv+bvDQNqz8FODrh54xqBpiNsGx2djjCwbJtWf0B+eJ3ff/d3+Mnf+iN+9qMf8+Pv/RnRZE6+XCFqDV1CWRYoAV3P5mv37jObX3Kn12YZhdzY2mB5ecmw32e2XjHa2cJpt3hjdxNDaJydX3J8ec788pKNQZ+gHZBlGTLJKIsC0DFMi48/ecwqrciyslHQa/oVFlp+bicUV0Ya6l/4BZtWP59zBn4b2+Gv3cR/w9cK8eXzv67rDSfgi1CEzz9XXD2/+mtfxxeLFyEE2i/KGpQSaELn9OSSdZqzdb2NY1rUhcQwTBA1CIHjemR5gXblPHA8swltqivQrwoamsRGw9DJq+IqU6FRvMsrEWJRFuhlQZnlKGmQ1RWenVLnBYby6bccTjRQVQOg0DVxdZrnKgSsUXY0NGoFqqbMauaTsinsFFfdF4HQNVZpiVQCr9NDc3wmyyVe28F1bPIso9/voes6z569RK+aa7sZLykMS+fOjbvcvH2TOI4plOTGziFhmHO+mKMtQ7ZH2zheC39jk5/+5U9IlaJjmsRR2IRxlRlRGLKaXiLrgqDVJk1Tut0OUmtCraqyvLJoxui6hkBi6hqW2Qh3X3/9Bu9+7R7zV08Iz14SzmaIfofecINaKsqyJItXdK/tIKIE27Q5nSyZr2MOD/eo6px2r0uWpfQGPaSqMSwHoel4QYedPZcCWIwXlMu00WG0umiDEedZSY8GhFRUJcLQaXttDAQnkwtIKoyyoKhypk+fUjo6y4tTZuNz8rzk/OwcyxDoRkmrZfN8luCZNlkc01rssD/qYHdN9pY+58slY7Oi8F0SQ9DptpCUtFoBqyJFxTPOX43ZvnmfMF0ju23uPPuQ6uEPMYc9TN2i2x2xeP11Rrff5k+/QCCty4o8LfBbAW6eQrxC1QXDbo+LaIHjGNwb9dkfepyeHhGFBWgewvIZz0Mmq5isFlRCpxZgmeZvvN6+skiwCskybSxxXE65e3DIJ8kjBoHD9nDIxs42pWkiVjHzxZxltMLtDDm4e4fKUphZxXA0IpYCzbFZFAXhBz8jmJxz7WAfZRjE0YqOYeEd7BKul5Qncwa9Po7n0esNSU6mhOuY3VZAKDQiyyBWgkLBJAxpvzyiHXj0RgNefPoMU0kM02YuTKpoTfazn/L61+5h/97r/KhOiU7P8Pd7YFv8/GfvUSwmbN+/y5/87D1sLJJUQ/qbROh0hI5u6+RFxG6/w7bf4vnj55xNF8gooR1AmqZk4zHzxZJlVqOESTGZUOs17cMd8rQgenXKcLRBt7eF4/kkZUnL7TPLE9T5FN2w2b5xna2bd+lv7yOLmslkhpE2/theq0XqOri2Q7/VwfAsWobArAvqaM3B1i4/WL3H+PkTfKFRTResFkvyJEWlOXUcI1VTfZq6gW6amJqOqWsErTarxQpTM8iiBFTVsOrzgmRlEmY5ju2C7TFfLhm4Dh9+/JB1FhIu5+g11FXCOs7pGDXPz+a8sf0GL598yqVKOXt+TDFfUCpB7bWQtktgmuwMR8hkiWW5bG1t46CIkpi+JtEMRVRnhOslltLJcw3X8dixDVbTMVUU49y4wd7925hFzobr8OzymFF3i2//3reZpiFPT16SXk65trvLjfvXWJ0+w0eRvHiF0/ZRJow2B5imTv0FJOnhgzcZlmtePXuEyFPKUQc76NAPBmS6zjKMKMZT/PE5Bzv77Ds+3u3rvHPzkG9/413+yX/5f+XTjz4lCSPKoqLWQFUlIIhnS6QtWM4XeJ0+bq9L0e+zubtDURVYpUSFEeeTS0zD5ujkFLvdYnd7G1UVHJ2dcvfuXX7w/R+wsbVDmlWsoxS/3UbaknKxQuU1QqM5pV8Fd/2ytfCzj788/fzFqfyLG/Avb86/Lb/g13UVDMOgqppsAkRz+v/cTXH1xJ91Ff669SWWwpUu4oq2QFXVRHFCLQXxfEWo1rQ7fQzdIE4y0PRmtCIlmm5QyZpaSSzLbPQbZYFhGuhoGHqT3mk7No5lUVZXGoYyxzYNNEMjjwpErUBcBRuVFeOzFcl8QZQ3Y1pDF00Qk2wEm0rQhD0pRaEUsm4CrkzDRKDI8wpNgGlo6JrCtDQ63YDZYo3QDCzPa0ZYrstquWLY6zLq95hNJxRFya0bh8xmc46OjiiKnLIq6I163L17C8dxqZXBajonXkT4Xps/+P3vsJ4teT6dM1lMMSY1nmmR5QV5kuPYDpQlpgZpHOI5DqtVTF3X1EVBUhS0ej10TW+0K7LAsnSKvMCyTeqqJC80/E6bXrtFHl9ZZi0H3bIp8pw0jhiNNqhKwfEkZHx5gV3G+O0OQ2kzXy6Is4ydnQ3C9ZJWu00Yxhi2C7JG1zXyPEfVijgrULaNpoFhmYg0JaoytNEmsapQeUVdSwLTppawWkes0jOqdcTs6JhVleMWBXldEkZr4tmS8XSOrCWiyMj0nEHhUk/WPFr8BK/fY7AzIl0sCIslZpVTzlYsZUztucRtG1+zEaVifjxncDBE1Yp0OudMviDoeCAEpmdRZ2suXxyjCZt0W7J14wZr/ctXqxAC03ewdZPTxyecnE+RusEbr1lc22+zO+zS0hrBa9/sspic8P7jlwjPI6dGmDpKysZFY1kkcfIbr7WvLBLWMqPvBui+zfGLV2z3R+xtdhEoDN9mdnFG0e9w/OgRg24XT/NQZYHle5SGhqGZ6LZHllUUF2M2D3Y4pqJazdlYtjEP99hoXyd/+gq1ipi9PKKztUFqakSzKVVZg6kh85TR5hZGUtO/eYizsUk6X1DJgmWasLUzYn18zO7NWzx+/0P2+m3OwopnpymhKEn/9Ac8+IPvYHz7d3n6r77PbBkxLQuysuLO/Xu8WE2pywyjzMhOnhN4Hq3NfUrHJrA13r5xgFGVvLi85ExWHM8i3Czhwe4uYRYjk5jDrQGvOV0en51xcZkgf/4h16qSrY1tXiwjzqKI87/4EYbj0ep3cYdDBDVmvMLzPe7cfQ17c5NVFLE4nyB0jV4/4PzZSy6eHbP57ts4bz1oEjarnDqK6WcprcPrPBuPmacppy9PSc4vsDQdgaKqawLHRqeJh5W1Iq/rxtZj2RRZhmU5jHoDyiSjiOOmLSyblqfKCuxuh2qdYvZ7aEIQLdYk6zWWCe1uh6ossG0NJ+iyMxhQZjme0PjRj37K0jJR4zWtUZtWv8v9vX3+6i9/RL/fpT3qshyXXIYR77RaLKYzprMztHBBkYbYQjGtFceXUy6NNaXQSMscN+hhPXgDo5ZUszm7GwO2Wz7/6O/+IZ3ukKPjCy5fPudsfElRVcQvHhMYsLk7YjVbMp9NkOfH7G706bV89F9S88vViuzsOfH8EsMwGHkebcdhdjHG1EzaWhOlPJte8mgxY3//GqKWmHnChlHxja+/zt13HjBfR3S6XY6ev+Bn//J7rGYzzi4n3HhwjdhqIDU3Dg/5yff+jOkqIq5y8CwKTdF1Ay4vpnR73eY16YKL8ZRut8OjJ48JOm3SLKeSgovplEoppFINmEcJUAKhQS0NlMyoi+oKCPNFhSGIhqD0BW/jv/n6bQBIRVE031d8uRwRQuC6LkmSAr8dK+FzW+aV8EF8pm8QDV3JMHR0YRJO55i2yyQtKMpmtIGmU8urpE7ZBC4ZRiNGLPIMz3GRVUmV5w2NUm8gWFXRzPXDOEJojZW0LArK6irAS5dIDYTSuJwmzFEI2yboDSEryNK8yZeowdAVjmVQleWVgFPR8LZ0LMNsxp0oDFOgNDA1kHmG2TCeG8eGrmOZJkLWrNchnXZAlia4nsdiMUFqcOfBbZ49fkK5znjzzddBSdaLFR1vgNEe8emLI0zXxet2aXV7bLguq7zACVosLmcUpSScTmhv9PBdl7qu6HZa5EVJu9vF0ASrLCNotciLHNt06XZaRKs5dd0cODQhwDCpakmtoEwyxicRyXqFJhW1YeG3XIq8ACmxDYO27wOCslY8evYCy+sw7HdRsiJerbBNndOjI4bDEXG0IvAMDNFGaBqVkIi8QK2WlEKR5Tn93QOWF5dYYcT+/j4t16a2XNIkwu2aJEWFU+ecXZzSDVzOX15wMZmRLpdkcUpcFMRFk/VgqxLRt8H0mJ2/5NhM6OWS+Z/9mDs7A4RVMi9TpNvGVBBmBVmlI9HBcEjHESt9wv5wRDBYEqOx2Rsw6Nps7g44On+JLCRrocFyRvivnnG2/G+4+yff47XXHzA/Pef06UPavRazkzOiwqC3tYcbKIQnOQwExfQYb2+PdFHwyY8es4gqRtcOmKwXGKbJ7vaQvKhZrSIEiqwqf+O19pVFQl1rrI/P2dnb5uadmzx99pxOq8uLJy/wtSYSdeu1OwxHAwzdwHJdsizl7PkMq+Vz+837xLIkmS05jxNGdROJGodrYlWx+PgTbty+j7x7lz/7sz+hv47Y6PZQPkzymOQipfvgAS+m5xjrhGqZ4KcOga5h6gbYAaxW6NRIx6acXHD7wS1OPn7I3a1dHO8+q2evOCtTkn/+Pe5//Xdo/f43WDx/TM9usbtn8unDj5nMpnRbHWZVTNzuYpkNdnm3F3Bw45AyjZlNFxw/PQLh4RgGVAm+a3OxDml3Aw5v3eDjj56S5xn7B3tYecnF2RlxUTEYDJisVpRFRZVE9DdHDIMOebxif9Dn+s0bbB4eMLVsPvrpzzHrBlnrWCZt0+KyKMmOz1C9HlGSkpQp5DlzTfDdy/f57uPnnEY5QrcwOz2qNMGxTIy6oshzquqKEKcbyFo2cb5SMrm8YDWfMxyO0FSNY9vEWYqsGt58MV1zcP81krZOJU1sK8AeOhTLCbLOyJSOUAaahDBLeXx2Sl/pVPVT1PaIgwdvEY1n3NzqsF4t6Hbb/P4f/SGnkzOcwGGoCW4MR/iGIExWzOYTtChCrteEZYrpuohWh1fjGWcnZxh5xoM332IZRhz//FNsKTFmc07LlG3XIm0FPD2fcXo5I0tzLMfGN23eGA3RLId/+s++y6yqMITGfLnk/PSCrPjyxZFWFT/63l8QtC2sQKN48Yzo8A6fLHN+/vAZQZXwzfu3KTSYj095dXlJEZWUSUqaZYTzKf+tv//32T08BKFxvo74V9s7/J/+k/8dF1HKW70RNx7cZntrgx/82Q8QlsH5dMb1awfUVIRRCFT4QcBiNmdzMERKSV6UdNCZjGfsX7/J+XjOfLkmLpqTeV7WaLqG41zt+wrKUlEJ0TholPqMDv0L1+BnG+0XT+RfEiH+9oWD+kzLcDVikF94fq44Biiu6JO/KFYaIaRqToBKfjl06rdc4kqP0OgxNZSsybIY22lRVxVS5eRVhuN6lHlBWRVoqsmWqOsSpSpMw0IpiW3Z1LWkKmssy/g8wbPxo1dkWdEUNY6Nqqsr/YLWEBOLBE3XyAuJkBoIDSlNyBvho6xrkKAh6PZ88rQgSZo5vGHpFHVNmmVk5AiabosQAsPQkGXNOs2pNA3dEPSCFpVSRKslvmMzmVyCVjHqN9yZeB0TFjm27TIY9BkOetR5RaU3EKs6SYnGU3Y2t6ilRBQFw07AoljiWSbpek1V1Wjo1JrGYrVmURVsbo6oqkaoWZQ5huEQdDqYpoFV5hRZzCwukFWN47gIrW6cHaWgklCUGVQZplRYJpiaiUwFaZoSuB6uYSIluGaFqQkuFkts10Y3FGG4RNd1bMdmFaa0O33SvMS0bTRdMJmPyZOcWuqsw5RoveL64TZSSCqV0RE5ly+ecp6sibsdNF3D9lxqBGmUMosWzFdzihLkPOLydMw0isiKnF6rS5JHpHmOo0n2vBFdv0VVqAZvrGKirCZLMzByfufbb2I5JqcvjtBlDWUJmklaCF5OI/p+m1vbQ268rghLcIRAq3LaeoleZ6AMRi2X2XRM2wvobVk4Fw/pLF6RffIMP0lwRxv4/TZxpugMPK7vtdjbsvFEhd/epFwlfPC9D3h6uqbwAuxpRRZFrOcpRdrcI9Ioptvp4Bj/huOG0vBJihqOL+gYOu3+AFez2b73Oq8ePWFgO+STJRvbW8RlCY4HUqEbGp5h4RkamtPlMsvodAdERY3m+hBnVAKWkwlPkgx7a4ONwQC32+eyrKjOx7iW3eSPn415+8Z9zs7GFFaF0i1UGuF1fSqzzcn5hOrDh+x/83d5+uOfcmBobN1/wPFf/iVvvnOP1d4b/OTjHpPZBPX9H3D7nTtc/8bbFMrju3/6Pc4ffkK75eN3E9IqZ6fXZnd3m+3RkN3tbWbrNReTOZ8+esHZyYyqgrxICKqcWmpc2xhyeHiNj99/ShJHjDqtBgwjYHZ2TlmDCXSDgFQpqqSJuA7nY6LphO3rG1SOhliuufXaA35o2uRJSndrhGt6jJMLBnfuYJoGarrg+NkLEOC6Hp/ECcss5+jknDjJCLodLMcmr5sbjyxLyiTBsizqzxPPmtYndUWZV1R5wUWRXym/DHTDxQlamJ2AcBUR5hW9W4copXH54ghh2VArdNcj2Nli+eqE09MxrWEPPfCJ0oxkNefW67d467XbFPdvEr16jkpNlNDYPzxkpdXYVYHu5iwXE84/+oD1ek6xmJMkOXlSkGYp5iqmymueffyUxWTJqNOmiDIWx+dEfodKVbxMljhKMjYEqsopzBZuZ4BRzanjBBybkxevWEURbd9HHVzHNTXcPGI6nzc8ii8sWcOzyRz7IuXN1/d5enJC4I14eJHy/ZM5ThGhlYJRxyKMlmRpzafPTzh7dQF5RmDBwAuY3bpObzjgdBkTzhYYpk5/NOTWjVtst9qcP3uGluesVmu6gz5hmnF89JK9vR3W4Zo4Sem0W1iuzcOHj+h0u7w6OmZ7e4f5KsTyfZLJHMf3yNMcldf4no1ra9R5QVHUVEWOkjVXW/Tnu+8v9u4v7sji8wpC8Jmg8cv3g99kMvjlxz5rWnyuSfhs9CA+Gy3wpV9BUV79HH7RZPjNZcIvj0GaTIwmcVAIDZSiyguSZIEuDJQm0YzGtVOWRTMK4ReiScu2KcoCKWXjQkCgdAMpdGzHpIkdbuKnLcvG0HXKokDXmxfrGgINCWWFoQSGrpN4HvZwyGB3D10oVF0yvRwTrsLmuSyNLFRIpWGbOu2WTV0W5JZCqit7qQDbgMC1WWYxJaAZBpplohk6FDWWqaObim6vhW1rXJyfoIRBHuYYrsejh4/wHIuD/V2idYyqDYqiYl6vyJKCQFikWc7l5JKzszEyTJlMZ3R6Q/qtLs+PT8G0CNptHMtomDJnp7SCgKoo0P2A7Z2txkJc1riWhWk1zh9ZZugmqLoicF3SvCRaj0kWGlpU0xt2sAS02wHTyQRpmCxXK+7fv8/6yafkWUx3OCSXqnFs+B6O6yOERr/bR1YVvm2iXzE4xpfneK6PbZm0Wzq266KUoFA6luty/cYOlhdhmga2IVlM5xjaJrKGk4sLHNNFKypm0zXj8wlRlJHnFRVaM2YsGsErno0uJZOTE5ZJQikchKWQSUldFfQGDsvLKe0AdnstllGM1CWd/oDTJ0dUjoVh203ujJazzGIwfFzTwKpyWr7DpKgITLA3R6RpRZ1HmJVkslhxuZrjBG3miznK1Pkb3/k6N3Y3kPWKbd9EFSWusDi6eEmYK+ZJTpwVtGofVTZBbLKWWLaFaerEWUKtfjMf5SuLBOEFdFwHq8pYXE6RhobW6rK1sYUf+ESLOVEcY0Up68Ua3Q7Z3NqkygoyWzE9OSOLMw5uXGOytc304hy37WN1+6yygihO6Y9GmI6OjY6j25RJjlbUjJ8fc+vaLmZZ4I56vIqWaLGkqgvKombHdTmJ1lSBRzIJ0c+n+Lde4/mPf0T/zdv03/gaT997n+H2gL/5zpt8Mhvx8i9C1F+9h20YRMNDLqKE9saQYb+NYRkMrB6vv3YX2zLxXI/ZYs1kEfHzD58xnofUQqdQBUJKPMfH29ii7bh88uIZ3rDDva0t1lFMlCRols3tzQ2OTy6Yj2eYwqRtmZSWjq5Kbh4cUN3cxWv7hO0uJ8fnfPzqAtM00F0LK/Coru6as/mcVitAKytmJ2f0Wl0evTonSZNmvprmWHlBtlxg6Dp6WaELqIsSyhKhCeoyQ1YVQmif43eF1rTAsrICBYahoekmJia9/hC936euJH5RoGyHusxYxSlur8vuazfoXj/kxAs4+uEPSBdLnDjHdRyMWsNbxwwqxeOLM9J1xJ3bdxi0OuhZQeD5vPrkFW3HRNMET18eIURNHabIOGGd5Q1cJo5ZLkIuJmtcK0BaHqfKwB9tE/QGrMbn5PEaQ9bMiwLdtBjd32eBjp4WJIsly9WatC44H0/YuX2frYObKE2jWExRG3OCIicYnzfJhUKQLaYcfP1tfAG7+0OqVpuTdc56HeF6Dqbt8GIeM5uMOZ9fgtSYxwXTMKFKEgbDDp+M50wVmC+PGM9Dnr08ZrDZ42vfeINWyyGKIl4+e0WRV9imTZrmPDp6Sq/f5ej0jFbgY5o6ZV1wMRkT5xltXUOYBqZjU8YRvu+wsdFt8M95RRSl1GWBJhSaYVJZEK5SqisOwK+/wL/q6v//bf260cPnhcNV0fCbxwq/3Qv7TL/wmVaiycqoUaqkKnI0owlFy4oKw1BUdfU5vEkgsG2dvCjQ9auY5DikrAoM3cS2zUbbIZpYX6ka0qAuNOqqQtEkaeq6QHcdoiRBmgJp6nT2d/kH/+7f493f/V0OtnZQsqKsCqbjCacnJ7x4+pTzp5/w0fsPmY1nKFXgywpXF5hCoVsGVamQtUQTiiKJMQyBZjtYnketGYThCstygJpaCmyrQ7yeYwqNRRhS5zVVkeFYNv1+l6Ju7J7z8BLfC9Asm2meouKS+SphnuvMXoxBlkSaIEkSbuzsE1QlUgh0pdCF4Pz0lNFgQKfdAQlJGBHaJkoqXMfDtgxOT0/xPR/N9UDLsExB2w1oK0lYSEYbXaoiJJcFlm1guDY5NarIyedLbmsaQaeDZVkslys8z8NwA5K8pKpB1xuradBpU6QJrm4TrxI05WHqLrqhEZgGbSBdrhi/uuT33nyTbHXGKLCwPY/JfIkyBNPFjK7RwsscKsMFVbNMEo7nM/K8oKxr2u020WqFIQR5VWKaLsvFHDOPkECc5ZRGymDYhCFOZiv6PZu6cqBcY1rgag7DjQF/5+4bvHz5jGj2Eq1MoEgxBZhtD1OrCOcT4tUS2+gQhUuUpuE4AToW5XxOnpW4ezsEjkUWr3jr2+/w4MYN1uenOL6FaxsIy0EdLTl/ds7ZbEWt65RFhe4GFHqBSgq8ltdkqhiCxXJFVVe/8Tr7yiIhGAyYHL1gevyS3X6XO3duYZgNGCRoe5hbfUoESVlh7JXMFnPmokKIirqoCDpddLuNXisO9w6pTYPl2Skb/T4LpUjLmuRyATVkWcxGd8DOxiZrU8dq2VzMJ4izc65ZFjsbA55cnLPheBS1aKrAssCsBSvd5+XHTxn9W3/AfOcmiydntPZqrn3jW7z8+YckP/tz7r7xDt53vs2T998jL0ysdM2ma+J4HYJei93tDW7eOCSNQ9I45SKMuJxHPHt+wWpdIKVOXqZgaWzv7PH3v/11qo7Hv/jejwkvl/Q8h829XQaOy2hzi5PZAq/bo7u1y+XlFLNUiCJjupyyOjlmMT7j1re+Qe34SKXzMox5cXrGbDxhc2uL0Rv3yXUDd75iS2lkScJK0xD9LstVQgxs3LhBnmYsXrzEMA3Kum588KqB6YiqwnE9NFVRlSlUNXWZU5QVhm7h+m0cJ6Cua5I4o1INZSxLMmSWc3jjgEkSQhpjyYYQVxo1e1sjbu8foDyfV3GMAIq6JC8VmSloOS3isuTDn77H6OYh3/jbfxtD17kcX5KkMaNuj3x7m4tHjwizhPzygvs3rhHFGeMkISoqlqcTTp4/RygdXfMpMols6/Ru3Eb2RlSlpKs5HL14yHo8hjhh/9495q0Ljou8CXUpCpLlEtO26PoBd+7cJvZ7nEcpkR3Q13Re+5f/Lx78i3+Kms9xdZ32zjbbv/tNivWa2lC4u/ucn00pspR+HIPhkCuJ2++xu9Hh5OlL1DrBsG3mYYQhTNaWD1LHKmGZ5WztbHDrm/d4494BtSw5PrpEeQGr8SlpnOAFAVGUsLG1xWK1pK4K7ty9w8V4zsnFmJ39AyaTCZubm8RpzM7OFv2NEY5jMpvMGsW0a5Kq5kIvsorpZEGe5F8MSPx8o/7F+vW79OcyhX/N9cUT/i8sjb+qMdB1vdEDfAlL/sWX9MVX/Kvrl3Hmn33bWjb8AUkTYCSk1uQ2GA0+uSgllmmiqBGaQVXXGEaTNFUUJbpmYpkajuMQJ1HDmZCCpCgoy5zAd+j1OoTrkHgRYtsGhqGDJnGERHMsvvV3/oh/8I/+mGuHe/hCQysr8rpGaRaD4Savb+4gvvG75Jrk+dEZT1+84L0ff5+P/vL7rJcrbE1gG00MdJkVmKZJllfomkktDIpKoZkCwzBQqsK2LIy6Znx+QWfUJ0mz5pSooKwK1lmComRnbxdhNg6OUmiIsmZjNGK1WFPImkFvwFwu0CyNA9elTFI+fv4U03VQcUoUJ0gh6AQ+nut+/veuC8H4coxlGSzmMzZGQ4KgRXkVp9zvOFiU5HnaWN9bBqJMSX7/7/LTb/8DdE2g6pred/9rrv+LfwLUPH36jH6/C0Dg+qyXIcJxcH0XhUZRFOi2w407d8njhONXxySlhuP1KVWJaQikKIniuBmJuD7LOCEL1wjdYHL0klLq7B3cJBUmpt9jfDljMQkp85KL2ZKsqrBNi83RiCJJqMucSgmUbKBkSRzhU5KXObrhk+Q5VpzQck0M22I6j9EFdFs6rY6DZSjW6zmpMmgZFYYlKeIIYQo6tcF8fEn3YJNcpQjXRmg2dZWTFSnRLGYymdHye1S6hu5b3Lp5wO371+l4AnM2IzVKdjsD1nmOFhb85M8/4NOX5yxqKNCghmSVkFc1GiZ1DVEUI6WkriTI33y9fWWRMOj3uTg7QVgOdtDm6eOnOO2A7cNdUBKjyBi1e3itDlIT6PsH5IZGnMZocYbr+EyjhHC24nI8JdjoY21uUpcFVZyyubONcNtchiHJcoGjYF5nLFdr9oYbtHf3qbcqitWKtu/g2RaDlg+7LT7+6ft0WgFuP2DptgmXE9TRM5aaRde/weWrR2jFgmtv3GM8Trn4+UsOt23u/N0/wChsjvKSXOZs9Hvcv3eba4e7JHETSHQxmVJpDkeXCy6Xa/KipigKfFvnzQe3+aNvfI1pGHJxMuXm7Xu8b59xMV4RXc4RjoUR50jLxhQGmlS0Oh1aXsB8OmYQ2Gz3O3Qdi5ZpspaQScnL2YzxakWgGwSGTrheMZ6umHzyGCOvsdstRjtbzCZjlGVw98HrrOOrLI00Qw8CnFYX17QoopBS0RQNlcRCoguNvCxANvAYJTTyokLoJX67hWZbaLqFabpouoHn2XhC0g5sNjeHDL02E1KOn88wqhbP3/8pzs4Oq9Ucd2cDqdV4UuNw5wBvtIHstvj0+QsORxtous6r02Nm4ZJuO8CoK0yluH73DpPVgjzLuHxxjpKSsspZTmbMl2tErWNbHr7XIc9TTF2j0ARPnjzBQufAEHRdlx988hC/qBn4Lbr9AVaWIBwLW9U8fvIUsbXN7tYmHcMkkzCZL1nFMaoqGHY62FXK9dd2eT4bY3QGvHh5SlQmvPXWfSLLoOp46B2X9nTMdL7AtMEs2vz+732LZ9ub/PPv/jlOJWkhePfbfwOn0+bZy6eoOufN/X0GMuX+wQ7ZZEpRFuyOtglnL8jyGsNyefzoGXfu3GEymROuE/buXCOOUhaLNQIdVUt8x6Ed+CRpQrvlY+kC2zAI/AAdgyrL0TwXTbOY5ys0zURoBor680LBMJrOTXkllvucV/gFxkFj/VP/Wk2GXyEz8mWXwi/nLHymSfh1tserQEi+WKb88vN/8evgF+VEXTWaBomkyDMc3UQ3XEzbopSf4agVtmWh600GQ1mWmKaJVDVKCUzToChSTMNAaI0VUtc05NWIIUkSiiLH932EkOiawnFMMsdg88Yh/+g/+B+yv7mFIxV1XrBMEoq6JisLlJIEvourm+hZxXa7T//NHu8+uMeL73yL/8d/9X9hMT4nDZeIogAFeVqQVyANQXHlyHCMBiRnaKDroHkuLduhXMTILG/Aa42ykaosMcw27XabvBLYrsXm9i4qLyjSjHUk2NgcUIYZY1kQeD2EpnORrHECl65ps8gzNNfGVII0S0lTi6JYkaYpUjY6kHUUI3STOMvRkZRlQXejh2XW1HFKkuUIU9G3XYoqZxJ0OXnz27/4oT79mEPDxHU90rSx956fXbCxsYVp+CSVht/tkmUFtm2R5znPnh8hFJTCpr/VZza9xFA1bcuhE/jURUlaRTiOjes4tPt9Pn38gqhWLMOYy09f0t/cYWT3KbKUKAyZLyLSqkY3LXzfx3dc8nDdEEwNCwWcX5wzbFvYrotlW2imhaobrLEE1uuQwWCbVRRSKEFnYNKSFaqIuXj+CE9ldF24CFdEmoWcF8TrmLrvEfQsHE1HFQWyyAgcE8Nz0RybulD4vk/nYIs3bh7giRJ9GbEYX7J36wZSlpBUPPrhh/z8xQnnmSQ1Laq6yQrJ1gmaYZHnNXmxxLIFvudhmVcj6t+wvrJI6Ld8NMdiNBgxjRPcCq4dXCOJ1sSrkBqdojimShMGrYC+7+EGPlW/jel4nL14Th7nRMsYp9tl8uIl+/0uzsaIZDnHLmrMzSF118PuWLjDLudRRCwlxvkEs2jy20euS89xeOP11zj+5FN8T+K0O9S6jaGD6dgUwQDbMnCHGtPLiqjqkz+b0b78CcN7bxJ1rvH8xXv0L8e8+bW/Qe13kffu8rXX7mDqsJyMqYXgYrag1CzCSmOeVlSaRqESum2bb3/ja7x+7xZ/9f4HPDybYcwTbl7b45vvvMXzKGcyvmDQH1AYFoWmsZISzdDxhz5hmiNtGzOO2OgP0WyDoqrRtYrL6ZzoYoxTlJQarNKI5dMXRGFGkmTolsPejevoSpJNZxzu72LLmkc//itkIRmOtsgtA6ffI1uHSGGghIkfdKAsyMIlQglMw2pOWLoJGA11sW7Y5NIAq2Vjex5xFDObXhJnS0ZbA3JVMomWXN/oYzg6dtvD9m361w759t/4DiPXoTAF73/6hPB4TFnUTM+m5JeXPKl/Qutwi7Uq8AOHSlfoeQHLFclkxu7uDonf4acfPyeZzBBlTVoU0HJxWl10qZFXJaONAWUdE67mZHmFazlohWL84gW+ZtBpBZRJzvzxc1rtgHkUUeU5IquYzVb0PY9sNqfQEvy8Ii8lpmNQ5zG6Jdi6eUB9sMWLowsuwhCZhWjhmu3dEaq0EP0W0zODTlI1iOwsJnr1iiiL6Wz06W/v0e5sYjgdjs/HhDms04z+YsneTp+j52eoNERH4+LFisl4xmodYRoWaV7jOD7nnzyk1fLo90Z88OGHFBWMtrcZn1+yu71BmaYMej0Wsznr1ZIsq6lLqEqwTQfL1ClqxWx5wjpKyIoSQZOPoOt6o02p64YtoAlkXX/e/oeGVui5LlmS/lY2xH+d9cV9vtEC/Pri4t/ouQEUn2crKFSzkQctNCGoioKyUgjdwDCakYHrWuiGTjaP0bTGGVILQZlluI7N4bVDzs7PqaqKpChwbJuqzFkt11doag2oaffatAOL9taA/8H/5D9gd9DHrSWa0knLmiwrWMcpL4+OWK+X3Lp+QK/TanItlE5WlqDXDDZ3+eN//x9jmgbZesk/+6//73z0Vz+hrCryCvK8AM3Esk3yrMLzbTzXxHMMOp7DPAwpNI1a1HSGPZxacb6cEwQuu7vbxHFE0B5SlIJwGWKgMZvNsQydKGr0CYYAp8ipNYFvm/R9n9X5BbqhkaUJpm5haDCeTnAdh6KqsGyHGont+azXa2oEtuNgWAaL9QrDbQAduetx4+4NtgYGdr74FfutrhuYtovpe8yiNYf+XYQbkykTabWwhU5dCsaXcwK/gSatlyHtVhfb9TkfX2Lrkv29LcjXzC4mtDa2yEpFWZnM05ChbeD4nQbolIecJTX9/iaF6bCxscGjh68oakFVSgxNMTsfUyyWZGkCQiMvSkpV0+p4KE019ykhKcucShooVZOlDTo6y2M2djvovoHf7SGiJcdPH1Epi1VdMjjcpOX4KMNpEn89lzIvmF8uSVYhYW5imoJSlhS6xDRsrK7O/vVd3n1wn8WLZzjA09Mj3G6P5XhKJWsmzy/4y/c+5VUqSWoBdUkFCNvENJ0m7dUQ2I7F9Zt7V3jrM+r637CTILMY07VRS/C7Pcw0RRkGZ7MV6TKk0+4ym6/pbQ6JDI1VFCKXE/aqbbbv3aO1u005XlBWChmHJKpgFq0xkxBpmwS9PqKuqaIIV2j0pI5uBuQHXchLLEOwitY8vTwnW0dsv/kGszyDo5cMN29z9OQELVnhDnfIiorpWcz2/euY+Zx4XDMvTbqtNscf/ZRrhwd0X/99licvOTl7weab79B98w3W0wvi9Ry/3SLKcspKoXttnn/yAqVbeL5Ly9H4/a+/y+ZgwL/8kz/n/UdHtDyX4fYOy9EWsxdn+D2fvD9o5lqajq1pWKpClTVqHVEC/rAPsibMM1SZs1wsaW9uEI8npJMpjmHS2duGdkCZ53Q3Rwzu3W7aqApePPyU+XLBzv4Wk/ElmlSkdUWZJLidTYqyBiUo84o8SkiLoknGLCsMwPF9UjQ0TDTNRsnGUz5otSgNAZaBv9nD3OhRxAlFYJMKCaIiLwqMMmOwMWB/b5Ph9gaH124x/dGHfPjDH1PGEUulcVwWDK7fJE8zcilZ+hbnkwva966TXZ4zO5tQLNacf/QpqxfHXL8TEa3DRhlcgELD2dpiNOihqhJZVmRpxjqP8V2N1Qcfsbu5S5nN+OjFc87Pj9FrkLUgOj6lPVlS1ZIwifEDH9dzMDwXCSwmY0y3Sy9XdG2HDbuGPEMKxatPP2KR5KyzitkqZDvPEc9e8erylEVWkNWg8gQtSsDRiEyDo4sp3nCTf/+/8w+pPY8fvf8pT59fcnY5IaorNq/foLYlHy2W1PMl8ek5xSoijTPKumJ3d8TpxRjPb/Ho8TOSvODOndu8/8FHVFKwubXJ8emY1XrOzmjAxekltWZwenGK7wdYtk9aSMpC0vNdijJjsYqYTRdUpUQ3dLSrMCeEuGIU1MhaouQXtAF8pllUJGn2VWKBX51DiF+FG/22q8koaP5RX9E5+Oxzf/OfNf8vuiYw9YYkiKypyhzTlCC0BuojBLKqSKsSoUn8wMPQBVmWYHxWQOgCyzI4PnoFaGiawLUsDFOHukIJDV03kKpG102W6wh3c4d/+I/+++wNhri2TZiXCAlRXTPJct579IiPPv4U33WQjo04O0HzXLqdAb7roRsG55cLsqxix+ty894hf/T3KlaLkKePnlJrCt0w0XQDgUZVNZ1NIQoqqeF2PIKOj+e4zCYzyjLD8lwKWdL1enRabZKsoqolQlhMzsbUCjqDPnqWojkmlqOh6hl5noKh4ULTvRt2yZdrhp0ulQLXMinyFE0T+JpOkqXohoHr+eiGieuY+LaFaQpmyzFVlTD7D/+nTP6d/x5nloUQiq/9k/+4+Rl9Ydmex2BnB0M3wPU5ma8Y7B4SrmImq5g8zbBcFzSTUkKWlTiGTp6XKJUSmAaOI1iMx1h11iS0YnDzxi3GYYIuJJ7tY9o+z5crKidA5Dl5XJJVCbrQyaWiRkfXDAyhUdU1q9UKlEQKrUkpNXQsx8U0K/I4RtMEqpLYtkmRZVSqptWx0QyB4+rkGhiW3ehHyhJZlYggwLBdWn6bVtDmaBJR+i5W2yNehpS2jdIdKko0VZGsY0xPsn//Du88uMXyvZ8STmd8dHaOv79D2/eJw4g6Tnny8DFl1yderakKiamJpkhwLdZFDkWF5ZhIUaFERV5GICo+437+uvWVRYJWRgRBC+mucDpdEqFI84Q8r0GH+XxM4DgMR31m4ymWZtK7toNe1Tx+7wNsN0AJA9s2qR2dPb2F1g1YTaZca/ex+0OeXk4IZ2t2XZdP6gVyssC3dJSh2OxvcHBwwDxPMeKcdVXhd3tYyzlOyyXVJWUmUS9f0Lm2w2IW0g8TRDjj7Tdu8+Gnz0iKEtnf5v33P+X1y5z7f/AmVV2TrnMef/IxvY7F/rV9kizlcjKlN9zl4YszsrTAsWx8z+ad1x4QtAK+/1c/Y7xOsTs9/OEQczQilFD5XZbKRDPs5mZXVzh1CVlGHMdURcm6Kig8H9tz6VoWeRxSZDHR5YJ6tmyCXLKSvXYbORpgGA5SgiVLsjRj/OoEtVwz8jtkUcni5BykwhkNqPMKH51k3jAMVFU1rVXDoC4KdGE0UB0EdrtPlSgMYaCZ0B00/minHdDeHNG7cUjlOeTrCKnqBjOrN7fxJAqxdRiN2nS6PpGU/L//P99ldXxEOL0kKyXKMFBpxvVv/g7ou5i9FjMtRyymLM8v+eC7f056OSewPKpWn6NlxnqdUxYCo90jSyIGQRvfcqh9n1rV9C0TU4M8S7h8dcrFsxPyvCSvJZrmYJpaE3okdOZ5SVlWuF4AholpmlhJSuHYXJyc4YkJneEISw8w5zFhtkaakjBJKXULGXQospxXZxPS0zN2Bi3ctk/su5wtQ1IcBrUgnoTMVjb9n4e86XUwbmyQRAvagcuNw0MYdJmsJvz88cdYsqRVSZLLNfHFJZQltq4h04zLeYjt2Ji2YGNnyHwdkyQpbtCl3QqYrh4TdPo8fXHG0fGESokGfCKm2I6DMA0Mw2SqBHmek8QpdV4i9AazKAVoQkPTdGpZUZcNfhupQG8Y8FI1+gAFn0dcC3GFaBbNQ1J+nuz8Szv0Zzv7V91Jvrw+Hz9cVSefaRSklJ8/1y+PFP66J5RKoQtFyzcpSkjzijRPqa0S09KRV6VIUeRoAqJVRRpHTXEATTFdV0hZsY5jdMPAdkziKEJHICvwXIu0KEiKHKFpjWZBaVy/dsiNmzeQmkkUFVfAJIVnOVSV4MOHr5hFDV/j6YszXEenNxpSVwu0nkZd1fhmiyyccfHiFeuzU1ZhxL233uXx8yOUqtAtE0PXEVLh2ja2rVPIHKUJfNOglpAmObVq+JNVJbFsk26vw2K1wrTb1KVC00C3LYSsmc9mZFmOUDoInTQvqOoKz/aZzZcYmqDXaa4H0xJotaSqchzTIC0K8qomaLVIkoi6KkjWa2RuURgCzzUJBI09sNen3tnlM1xP6jiNluMLqz0YcPPObebzEJVXnF5MmU0T9KLGlCAcG7ffw/Rc1pMxugaGZeAFFraA1XTBrMgIXIuWayJVQf7yiHcfvM7hpo2lC8qopPI6+DdHqGVCf8PjYrKgliGVoWN4HoEeMB5fovIaw7GoimYU5pkW4TLCdXwQgu2tTczE5ORihm65uJ7fiJt9G8d1MB0T24K792/R0g0eP3tKnBb4loMqC6Rp4g4HiLwkr3MsbMw8o1AQlZJWu4MsYor1ErfXZ+v6Nm9d2+X8xz8kma6I8gqxtUF7c0i5WFAjePTkGQQuOz2H1apmPs+phUGd5ThSkCYJICjjGqfWGJ/N0QXkcUP5/E3rq2FK8ykGNtI08W2b0nZYLNe8fHXE9rCLUrC7u0e2XDObzxhubKOkx0myoIhSDtpt7MDGLSs2btymXK1ZJRHtXpd+v0coJBiNEMXc3GQRrcnSkqEwMR2bh6+OaY8njAYDWq5Lrwaxu8fZMoLHT9kY+hxXJe1EYYQpu6MhYZpQpjVGsuSNt1/no5/9jL1AcdHvMykK7MfPCW4cENcFbr/N4f4mQoMwjml1+6zilMl0AVWB75l87c3X6XZ8Pnj4KYNrB/SsgJcXCzq9HqbrUmoGy6IgLiUySaCucfQmC12uI8qiYD0ZE/RamLsOlmOTRjEt30MkGcvpgovjM7I0xbZdosUSO/AwOg7L9QqnyKirivaghzAtvFYLYZoYKEYYyErSG4xYzRckqwtkUYDngGMi47hJIKsrZKFh1RWGFFRCkPk23a0ho/1tKAv2b1xn/94d3MBjsViQbm5QZAmBadIf9di/d4vz9ZJKVkTTS3oljFo9EilZT+esqibb3JOC8dNj3KDD7rv3qFRFHmZEasX8Yk60iHj16Cn7e3tc//q7aIZJ8TxnY38HPfBZHB2TJymVCaPBDpoQnDx5gl7VdNpt4rykvKLUYVqUsiEKthyHWjWxxFIqKk1jnWdganidPnrQZTJbUSUp4sUr7r/5BmHH5SKOUeGClhRYrR6XkxPs7T3E71zneDrm6OwcbzymtdHnznf+kKp2+PBnP0bPNYaFxsXLU/w/rXjX/136Ouh5zJs37nNcVDz7+CHryxDb1rANk95wm/V4ATqsZUm4XGMoRa1KdocjDg8P+PHPP8FGsuVJJiUI02Z7c5e/+sn7rFYxSnGVogh5EX8eDKRq9TkfoQkfUmiiRlgWCANN17Eti3VZNAjqGoRsBHAVTcBQ88U0WG6tccXKumw2PT6rA35dNfCrGoOvWlff5soqqaiq6ldgTL9NcfB5V0GJz2FRaVJcESdpNjcnRxgmqq6or5BFUimoJUo1LgelmuAp0zRJsww38EnzFL/lg1BIJdHQiOMEdA1VN3ZioQw8z+LBa3cBhWHq1FJhWw6m0ZAclaYRFwXoBpNFSJkZ9DoOtpdhCYNosSRPUzzPZXJ6RhiuCdoBhg6d0QZbW1tcnF1i2dZVhHSJrEuKoiJoeTiuSV3VWLZDksZNJkRV0vLbuMYAQxNkUmIBvmkSlxI78NGkwqpq7ECSFxWaaZJS0Xe7rJZLRqMhlmGQRhGarjFbLamlREfhmCZ1LbG9gKpWtNodhAJnc0SRJniOSZbFGAbYjoP5S8jf0Y2bdHt9fvjFRFbDJs0lWRSS5RWtwMPCYL1Ysi4TWkGXQkratsXB3gEnRUnqWawXK6JVs8kPXZfZfEbc9XBcm263zavjY+6+fpssWqGh4XoONw8O6ekef/b//FesJmvmpkt3sMn2xhaTizlCNdjsNMma6HelWKYphmlT1jW27SIlLFcRjm1TCo2qyOh2fDzfJklXWLqNZxqcPX9OMl9AUWBoBqqUrOMVSVmyMxjy5INHFJqLY/gkdYpr2ZgiZXE5xbTBG/Shv8HucIOTv3qfJFuTazrzMGK33SWfh9TUBI7DYGPAPIf92uVJckwpa2oNDFNDyhLdbDhFht5ovcJ1SV1VlCVI7ZcHQL9YX1kkhPMF7a09jqIIz3HQDYuqbGZ701cnvP36A3IFs/WaG9vbuJ7HennBxv4O1aDFOowZlBojs40nDM6Q1FHE7vYWlak1XngB+3t7KNciDzWqoMdFlKKXKb7tc75YYEmF2tlk8eolea/Dq2VMd3FB+94hnX6LOFyiJxU5GfbOHoW7wcOPP+b1t3Lu3bvF+Mljfu+1t7iIYkqZYiYFBxsBcTdjvpgjgDyr6Gxs88lPPyJNM1wd7t7YZXdnyMnJCW+//Q6j/Zu43U00t4Nt2xiWhWY7zOKUR0fH/PCThzx98pQwjMiOTwjKGq2qmb54Qbls0e12KZUkj2Naw2FDBIwSXMsl8AIc02J6cUkxn+H1h8RhRCcICIIWN15/DefekGmWcnR5zuj1uxTrFGsa4roezy4+RaQ5el2CZYBlIBwXygIKo7kp0nh+2xsjvv53/5A7X3+A5ZvEyzV1mjFbL7EosEcdvKCNHUcYaUrHdxFxwk7goYKAIwXj9z9lcbKkMhSrKievCzxNQxM2CJ1yFaFXJS3NZnV0QemHkFfsbe+QTad0ewFumWFaBmdaRd93OHnyDFmUDG/fwB8GuK2A5XzJbL6kihPcoE1va5twtUYmGbXQMXRBEYWkZYHQNGzbxjZMur0eaZZgug5ap0/r8Dr6Ysmro1eEZ2e82e3wxr/zt7kcn3P584959VfvsXryivMwQz49x9s7QOzuErz7LTzX4roh6DhtPvz0lKk08Z02rUJQ9Af8fL5mNA+J84IsCUlWU5TlEpcZbqeDiaKqSvRWQLA5wLY00ASXF2OyMGTU9bj/2i0QOvsPHqDSlFvDgDCu2NjcYFXmxFLD9zzyWmEbJrKsSJKk6VwJ0cQ+X93cNAVKCAzTQrNc8qKiLEvSukJ+FqbUaqEsG1wXoUBPMygrhFI0rcer/6REaA1fQ/LrXQ+f6Qx/u9yF5tfPmwZf+PxfEST+hqLjVwuIpsWhFI0YV4hGnwCoqkCWOablUJR1Y1nU9c8FiVVVomkatVTIQtJuB4irzkYcRw2S2bYRQlHmNbrQ8ByHWlZoQiFkiWeZGMjmZqo3yOcirwiTCFC89cYbnF7MmJxdYBoa4TojjV5iGxrX93botgLS1RJHwDjJKZRGv9dGVDWtTp/jkzNatolOY4csKrBtG8uwcCyHLC9YhxGdTpeN4YBwtebs5Jjt/V1avs/W1gG5MljEJS3XQ5eC8eUE1/OJ1kt2dnaxHYfl+SnTcI0f+PT7fabTCVVd4QYeeuCDruNbNuF8ia4brFYhvm3jd7pkcUS8WuHaJmEUYlk6cV5Q1yVp+uWEQcvW2XnvX/IfPv6QjuXy5NFjehQIrSJot9Hrmt3dA7Iw4dMiwTc7SN1CUwoHQZgniJZHv9chDFOE18K0dEZ3btLWa1aLKRuBj6NBtpiR5RlB4PPkk+dMSpM333iNdqqYP3/OeF1QBD0Mp4PKa6Jwja5rGBoEXosoDMnzHKHrpGWB59hEYchlGUFaYJgWqCYbI08jDKMEUWDrAlPTEXWBb9nEWYGUEJcltuNRSsHicsXkPOQyq7m52aXXamEmC9xAUVsOhiUp9YoNL0CGCbkQVK6PkUv2rt+gSFJ0XcMdtMnPz1FC4NcGH/7wI1ZphtI1pKixLJNWu0UYrhuLuqZT5II8V5SVaNDx6t/QAhmtI4YbNSUaVR6TaTZFXvHgO99k+vw5maaTJhl+v4/VbTHLEpJojfesYvPgAG1viNAEs8WC+ePH+DcPKC/G+JrFTIFmOqh0jWmY5LLGsy1CaeFYLcosbtpGbZ8Xzx5zq9eiRGCe5uzs7TCtQ8oXRwz2b7HQa+ZpRktpdMMFTneXc6kxfvYMd/cm3mCTo7NT9E6fdBli37rBs6OXWMmKzYMdptMZG5s7TJIUqQlMHa7tbfPmm6+xmE24c/MmB4e3aHU38TtDhOVTpimu7SAMi2tBl7ujTTY3N/hnmuTDH/0AoUtMx2G5WpHoEhWtOXn8GF3p9AcDEsPhcrFiOV1Q1zWaZrCOE0yryU2I6imyqqlRFEIwm03Z2dyg7ff49s0bPDo5YX4xo6dA5hWiVGRZigmYUUaYJWCbCMfEM0wMq02hSrqjTb75ne/w2juv0e27uJ7FsuVRGSZnF+dQ5Hzz3beJpOCjDz9kvl6yNeyRrlcYa8X8Zx9x7fotnrV6nD96gggsClPhlU0JkjuC3v4G3qjL/Vu3OHv5GLOqmS4W5HHCVqvFjZuHZHnMcjlBjsdYWY60Bd6oj1vBqL+B4xmESWPb3NzeJo1T/MGAKIogTrF8A92x0XVBWDVKYF038NstKiXobW3SE1AoiXn/dV4p0AY2eVkzqBX33ngDP8kx5yH9oMtPo4xnL07QdAfh2kRnx+y4PonQ0XYHaKbL/PgV5TppUOV1giYK7G6bVZrz5GROUhQksxDDGBMGLp4rcMwAUdWILEFoire/+Q47OyMMQ2cxi/nZBz+jowrqKke02nz96+/w4V/8gLrKmI0nbOxsENeCuigoZUWlNFSVI6uq6dZfJTdJJFgW3L5LdVUsuY6LcXSGnuWURUZV5PQ6XeazKfl//l8gv/UtMiEQSnHnf/Y/J/uz77NczKDIyYsCiUIXDSFQ0xrxQv3/Jz3jZ6f937TULzkcvmqpKz/G5y5KpaiaqUlz4kd9DmbQ9KuQJaWukvSagsA0jWbkIuUVLCnDNHVc16XImm6e7diounFO+L5LLXNc38d1bJazOX5LYTttTFOQJhmGUOhlzfWdbcJ5yDjLyFNFWWUYek1r1Of41Suyfpc8SdANk1sHN5iv1mTLGMu1mp+vLjAsg3S5RMkaoRugwXK5IEkMRlsDuv0+QkqqMkPXod/v0ut1UVJxcnKGtFroTkBRlCznSwpo4o57PWRZEoYRfdfnMl8hhODy/IJOu02R5XQ6bSokh9cOefzwEZZtYZk2hmFh2hae56Krmo7vMhtfUFRl05mqBablNi2pL6x0vkS8fMa+OyGMYoLJlArBK9ehvzHCMEzyJGR3YwOd27w6v6CQBoWSrCgZjDr0Wja9VgcjaFGUElMXbN84pGUZHH30MVKWtNsu5XpJmiZ0/D7LMCbCo4wzxg9fki1WzNY5ZqmRdRJM28XQDUopWS6X7O1sYxgGqVQNQ8bUieIIUZtomURTGUrXMYRJkefoQqJpNYFr4dkm55djur6DZZpI3SQvoETHERbjVcKnpcvC32HctVFmgL98RUuW+P0RtegQLS/omBbjT54wczTsvs3uYIAWFyyqCs0yMH2PMk7wWx3KqODig8e8mK1ZWxYt3yO9soMLIXFdG9+1KfKSvChw/QGebrAOl9Qy/43X11+LZaauwXWpi4TuzhaL8Rw/K+jdvEVRK2RVky/nFGHIa7dusezvsFyveBmG2BfnbHUD2r2AQPl4vk/r4IDZfE3keVycXeLpFhiCcLnkcLTFWVQQTVe0Wz7abMbejV2idotAGMwMnfRoTOfAIDs85PQnH2JNZmwMfSYzCLMad75iYzjgcneDk/Mpe2GG9Cw620NydKJJjtI1gs0BLa3DdDplNNrk7PySSZ7jBw47d2/w1oPXcByHre0d+r0+AELW5OGKVXwCRYWjW3heG2W52H6bt/tdtv/oD/hw2KLXaaPbNq+mE9577z3e+95fUNsecpVxeTljdlUZrlYRuqaR5iVK09ANHVGUVHWN1AWlqeO2PFp723QPdul2B6g450n4lK3ukErPuDwdY+oWua6TrtdIIbA0rnClBnpZ0ul12Lh9jeHuPn6/xXRyhmP0uDbY54brU7s+Pc8hj0L0xZxinbB8+gzbNAgnMxJdYzqZEL06Zv7omIlhcvz+B2yP2jh/6zsc/8VPUNGKzlaPv/Xv/h36h7vEVDxbzckvF4w2tkC3efXqhGQ1Y7DRJVOCSko0y+T6a/fwh5t88v5Dzi7GBC2L6WqBlDW+6+O7PpPZjHi9QtWK3nBIqSRFnpIlERQFG9c3qZWiPxxi2DZBu8X5xog//V/8L5uTNuA/fMi/9X/8PzD3HZ4+/pSjZ08pkpxZnFJoOrYEz/Xxt7epRIWMZmzRJY8WXJ68okhh021jaTX+KEATLc4mOfE6RbMcZsucNDrF39tgSzcpi5S8KkHVdCwT39JouSbtVsCg28Pf6lCvlzhpyNbhPuu6xHNNJnGEcnU0BK8+fowNZFJD1RVlXX8OxGo+UM0IYXuT7Lvfg6BFAWSnpxz+8T+iXUss0+D07JROv0cpYbm1jdzZ+bzlP9raZOlZLC4ziixBCYFpOWgCZJl/CbbyK6FMn/3BL5MXv7DH/wplUf3iN1+EIf3rEp4+/xZC/gpJWgE1TedTqmZsoErZpEIqia7r1FKiCQ3P83Acm/VyhY7C0gSGJojDFYNev9EWlRW6aNIMDUtntU6whI1mmuiWTdDusFrGaCKn0+5Q5jlbgyGL+AxVZKgiJ0wiNB362yM63TZJJDk5O6UsKtIkxzmeYLs+miaZnqzptAICz8a1TOJKUpQVmlLYno1pG+hmoz1C1/EDlzyNiZM1nU6HdLFEc9vESsNUNVaVs6winE4Ho6o4Pz0jLSvi5RrHsFjMF5iuy+nxGY5pUeUlURLjt9rcv3WNQbfNhWXw6mKC0emyXCxoddsEuc1Wv8fzJ48p0hRZ1lhuiySLyaomYE5bLa/EpRrR6SWnzy8516aUtkModcplxNZOuxnXGAaz83PS6Qx0q+kSAZkJb//e29zutPngu3/Ken5JXtTYlkO/2+P8048pTZtoPMXZHqKbBp1Om7qqqSpFHJcQuIRnC97/7l+wykpqBB3TwrVNasMgLyuSKEEIg+OTMzrtFo7jNumqpo6OxNRByZI4i8mFSbvtodUS37XwWwaVSqirEiNwWKwjahR20EcKaPWGtH2HdGPI//l/9L+i1JtRzHByyvX/zT8mjUIqv8W8yKgrwRDBkycvGd7Y5s3dEfU65q/uf4sffeePsXWDoip595Pv8a3v/1NOfv6K54uQxHXxTAu0RodjaAJZ5s37xrTQhU6tDCqZUxQ5UlW4jv0br7GvLBJMNyCOY+yghZ5kCL25htNwTVaWyBqMunnjVquc7Plz/O0NhvdvUCnBYrbkxckx8eOP2G75HJQVwc3rvDyfoNU60SpDbxkU4ZqtnSGdwCOTgtKAUhUkOpy8esHNO3c4u7xgvE6wsgpx9pLWjdco2iNm0xmbgUXd75AuQ4owwS4VB3f2eZHCIswZmjqbRYFz/QaPJsfIssCsKsbjE/rb25yfX7AMY6Rtce1gl3tbu/Q7HQoETuChNI3SNLgMV5T1nMVyjF7UtEyX0WgXrzNCrwtslaPmF2xb8Nr+FlLTOOgH3L62z917r/HPvvunPP/Zx9gYeKEkaHcQmg5CoJsWm/s7TKcTyiTFl40lTRUlo16P3cGQjVab1XzJz3/6IeF4xmB7j6mrEVeSSjYJctLzsFyHIksxNQ0zr/A7Hp1Bi3fffsAiSjE1SRzHzCc5ctTF6m8yjUNsIUjzjCdHr5iVkun4ksXLI/Y3d2j1+8zThGePHrNtBDi3brG7u0McTRneucn1e/c5evGMUbvF7sGIzlaPFw+fYFRguy0WkyVlpUjDitFon24/QDNNVssVvU6Ha9u7LJcRl58+wTAMOoM9hG5S5QXT6YxBr0e2bMRUfitg1O8xXS+JlglVlqIDumjssIZpYtk2F5MJ1WiI0vXPTzOdwYA3//APeLocQ5YQrVZUi5hyvsZCQ6GRxDnGZAVJynDQwT2/oL8zQvN9Xpw/w1mtQC8p93ZpdYYMB9cxypiy0khNiySVGLlOPkswihQtTzE0sDUdK60JT8bQSUjrnLCoELbFYDSkpWuYts6du3f40Z/8kIFh8uzZMWfTNbrWBPloqjnhX/2LEgolRCMy1ESzYVzNgCtgPJnSNU0MwyQrKpRmcnjzHosvbsZK8dMf/QD904cIWaMLsBwHt9VGCJ0siSjSGFnXKPlFFbT68kfqN2/xX8xk+OVSoNFAiM+Fi18uLv76VEh15Y0QX/wGNKJLpRlX2RWgVKOYzNIM3TLIi5xut0eWpVR1SZxUCCTImk4rIE5TLEMnXC2QUiGuEhrbnQ7CVPgq4Na92/T7A/Ik5+MPPwIpCPwWq+kUx3GZxSmL5RyFxPUs6kpHaDTk2LokThNmqxW+10KzPcZpys5wiG0bJMmaG9cPEXrBo08eNlkKmo5l20gUQofN7U2UYYAmWKyX9NsBW/YGRVWhDJM0L7l5+z6zMCdNKwLPQaskO/0+Q9vjcjxlVSnG6xW27VFLhev4qKoiS3ParQ7rVciTjz7i0jFYjWd0fI8syxiNBngtH8cxqaoM2zYoSwthueSVRCmBEhr9//x/z9Z/+V/QGjrcHDgU8wvmWYqVV1jtDq7nY9Ul4cU56WJMmSW0nUbXURj/3/bO5DmO677jn/d67559gMFGEOAqShYpyYoS25U4OSSxL/kDnFOOyf/mcpUPKduVSpyKc/AqK9ZGUQBJbDMYzNoz0/vycmiSEmNJSblySuZzQRVmBl3V8xrv937L92vQPbyBaTiYSUg7y9CCJWWRVGOkUuJ0PbrbbXSZMV8GWNe26Z+eks11PAlCmti2x9fe+CPeP/P50ff/EX84ZqkqmeuozGj2OozGCxqNNmEYV/bjQlTTPqVClQqv1UCIkoahEGlGkoHQDCzXI08ywmfZoGbXASmIlGJ3c4v+aIzXaHHz9gEXkwVXS5/NA5dS06vvDkiUYqmgU6sTXvn4oU6zbTG46JNaFht7e6hVyCyYMXTqDG69+WL9Xz/5kCdnl5zOF1yhyFSJIyWaptGs16tSWZZRlorZZEaj1cL1LKaLFUhBs+lRpH9guUFrdfGaBgduA8O3UK5B1HQpg5iQnGF/QMvxqPWqskLWqHFy1mdjOKWuBNvXdmi+epfZ4TXS0Yy+73MriGju7vLBh0ckqxjhObRch1aryVn/Aqlgv2GxMgwCy2Rx/pT9ZURRb+GfXdGzLJxanTyK2dvfpv/pDPfCp7tf59QuKELJYjSh5m7xxt1rDOdzVn5M3jEZnZxyff86vm5zfvwR92/fYhxH5BJK16a30eOd+28gw4Agiel0t9Bch3kUY+omw+WUme9XsplxjLt7gGZV/0xty2YZp/THI9wyZzIbMV8uMdIE07F4dbdB+2/+gg+/dpOf/PO/E8wzDCXBqZEFC1oStls1pMq59BeoOKG+s8HWG/coE8lNy+Cg3eBn4xnHx09o6xqGrSHSksN7N3hcBGzu32EVJsxGPlTej8SrOaKM2X79FlnDxjYUZ+/+hub2Jml9Dz/JCKZTTs8G9EczXFPn049/h+3WKJOU+WRBvMoRx+fkmsZymqCIaOk60eCShlfS3tng7r0HfP3OAZkmODo9RfQvuDg6IRhOKYMYYdugudScBpprkaaKWrNJS0hEEDHtD/nw0yfots1qOqN/fIRpWxCG1DSNtmWycXCt6syXguVyynxwgUTQ6XZwHBdL01BZgiSl4encunefh53uS2vaUAU7eQi6orRc3v3kKYvpgiCMUWhITQIlq9USrbAZpynx1Yh7WYKuSu7tHHAyuMSttenuv8KvT045H/WpIbm3tcnffvfbXJwPOHp0wmq+5GpwRmOvx9ate6yikHQ04sbeNnGmYzVcHux0aHbraFlKvoyYjedstJq89fYDzj5+xNP+MUVRKVrKZyZN6lkG4XkDoKSyHtY1nc9vv1JooCRBktLptHnn7fsc7O8xOj3lkWux+Nx9ybIcimpUVgjQpcASCsiJ80qE63kU8F8342c79Ze88PJ7lODZ0CO0Wi3iKCJNs2pDyCojss8lGf5HyOeX5UVVAQFoVI2ZRZHjODau65HmKZqukaYptXr9mfVz1aegyhxkJUKmUaKbGlmeoxsaRgmFBNM2KcocogwHeP3ObaSUDMYjhO1WhyZVMprNuFZvUrddxvMZw+ElSRpx43CPXBRohsbQnxOGEZu71zB0m6cXA5RhMJ/PEY6FpUnm8xl3796lf3bGYhpRUDlc1m2HRs0gSzIEkkatwUUQ0Kg3sKXg6eCKJEtwG5vMgwCJwVa3jW7opEWOp5n4kc9wMqMQEs+2ySTPHGQ1NNeq/CN0DUNJzkdj8ihEcx1kGpOqEk3TUQpW0xmdZgNRCqIgAt2glBqYCk2V4E+xUx23MFiOC0ZXA9BKXEtDWy3RTBcpBEKrVCJLJdC8Opqp0+h1uOFK3LpBq3mdJ++/y1mS8vToCYskI9cNbt44RMszLEPyyu1DLi+HUHNYTcZEhqKdWizPLhk+vmRxOuLycop34zb7W1tMTi5YZjmt3hZJIRksL9Eth7LIkGWJbWokcUJGga5V7qq6BY7tUGoZDWkSLcZkWYkQiiQrMb0ae3du4NVMgllITdbpHN6DTBFdHHNx1adx8+ZLa7gsS0aR4s4rW0STYyzl4QhBUPO4udml6wmyRUCKomG+fOofDaZ8cnLFLMlY5RJRc4gXMa2tJpZt4C9ChCpZBDG2W8fqOJRxym6ji0BjNU9JneaXPl9fGSS0NjeJF0OUiHhy9BSjoZOgI4MUq9vg1Vfv4ukWfpYwG01IFkucZo3Ec5j6c+TpEwgqVcbNnV08z0JXJbVul2kaI5KQPLHZObjJZOGTRCG9rS3OT85IbZckTNnY3uD88oLD1x+QXtsjH49wNnuMr5Y4ArZv32D2+IricsDmboswr+qpi/4QLcg4uHOLp8kQ0WiwPDlFJhrd3h73X7tHnqS4rsv9u6+QOzUsyyUNVuTLJW53g1UUYmk6QhoMZzNmqyX90RAVVNkJy6iUvxazKYXrkJUpe1s91HxMEEccnZ6iphOajTq1ep1alvPg+h7hN97h4QePqes1AhR+OMOxdWZlyjAJyQwTVzfZajbotmqcHY84+fgh/cEVc7tBu97AzGKko2OlJg3N4JU7h2x1WpxfXJGnIPOSdD5Gp6S7vcGb77yFXXeJVEZ3o0WYpai0JJyteNp/xHv/8REpBslyQRbMEGXBeLEiX6Xolst0PGb34IByY4f5+JLcX0EGZimI04Inj54SLKcsygxlaBilIAxW2KbBxWkfu+HheCaz0YT5MqFbbxOVingxJ5/MyNOSXJWgSfylz/hqQSGAssQzdHSlyEVJkaU0Wy0M18KUkJcKYRpgGaRCIYuClT9jrEpqts6tN9/k38Rn9erZZML7P/ghe4cH/OLRMZfnQ2zXQ3PsZxMBVf29LHPyLCeREtPUKTKFZ9vMFnMWBtx6/QEXy5DTxRK8OqXhcBEEXIzOSVVMXAZ866++TcOx2L13hx+/9zsuPj3ioLOB4zaI45xOp8bdnQOEjJmHAcEqJF9GTMYz+v0LHj5+SqHpeDWDKC/JViuq/bBSAnx+yi6fjS/+niGTKrHqHj3H5Vq7TfzkjF+9+y6z0ZDk7//hpfdWzX6iUmdVijSO8bMMpSrzJaXUC7dIIZ/rNT4/svPZzxeBwsvZgufyzFKISuGwKAiD4Jl2Q0mapi/GMKs/8dmnv0p74fnlXrrW534vn6km5nmG63pIQ1KUBZZjE8cpmtQQUlYCTyh00yRcRRhInJrDyo/I8xxL6kjTJFcleZJBGtNsuSRRxGQ4pNlscXI1pomBa9hsdTdo6hZ+GDGdzcnzgqIomU2meB0PTWjcun2baLlidDHAdEx6va1KZdFfEFyNqBuiCqRWAdev7TI4HVWW1KokixNKTxKGCc1ajSTO0EyLQX9AwzIxzUrkqNZsYNY8eu0d/KsxQuXMZxPiwifLFZ1OF3+xoKHpGLUacbSiLEziLMOyTIQQrHyfWrPDOKomRZpejSCJ0ZAkcYqpC07OzquUtqYRJgm6bWGaOjXPI0tWSFlQFDBcBEznVZNi4GrUPIGMAxqNGrIoSIKAUuiscoFhGcxXM/yTY5Ik4fD2HSbDK1Zphiwlk1VAt7fJ5Oyc0NK5trvDrN/n6myALjS6Wzsss4DZ6Irzo3OmGZVy4/U9br/zdUbjCbqus9FsUXdsJpaO22qwWMUoUeIZLmUSIYXAchw0KXEsHUNPqdc8XM9gNvGJiuqUbloWhmkhpEYYhnimoEDn4MZNCmXy3i9+zvD4GM2xmM4XL63jPMtxTQ8hBIUuWBYZKkuhXmOzvUmYTMixyOttMs156bPeznVqX3uAHia8ItuQJrz369/ibLUpipydrW2uHh8Rr2K6nRYIhSklSgriMCYNY/bu3PnSZ+wrg4QwTQmXS+r1JkoKRKnY3tmiKSxwDaIgII5DWpsbRGFE6fuEZ2fomx2u7+9jbW3iL0PmE5/hyRNqRUrTMGm//Tavv3aPPEowghXoOv3RFR0l0HQdYVuYQpBkKXqzjuh1WHzyiP2bB1wEc2Sjhuj7JNMx1quH6Ls90osBxtWI+t4h04shlCX6zKeo6Vy/dUimmzx5esKbBzsU/oLRfEit0aS73UPPFc16kzDNGAwu2e20KISodM6jiLhUKCmInqW3lKo6npM0om0IsiLmajQlForZsM+if4bsbjCa+QSDEY1FQM32ifMM1e2ytbVBbjiIQkfvdfE2PF65vkv7zi3so6c8/OnPkWlOsVqyqWtMLZv3Hx2z8H+Hub2PcCxef/M+zqu3Gf3yPaaXAzZ0DVVkJKsF9YaHq0vOR+foOtz/5tvsXt9BKxJO44D733yH337wkEfvfYA28ZmjqHU38FqbfPzLX5AtAvI0Zmuzx2AxYOUv8FyXbm8TvdXj9IldOcDpNgc3e7z+zh9zdDrl0dM+uUrJ0xUbrkO37nE1vSBcBax8H6H7aGnC4c0Oh90GDy+vWMwXNDWNRx9/QmJoZFlBmkYoJRBCUhSKXMDJ6QW5yjGkxiqIaPU6tFttwiQmzTKcVgOKkjKOSaKIrltDBBFqvvhsLhDAMPjNR4/415/+jGFaIAwTpRS6oZPLappeCijyjEIzMHQDaTscPzpBj5bcu7vPd7/1DWLT5rePTrClhenYmKZLXa8xHI/5+mv3uH//AcPlku98+885nkyoNT1279ykuQp4/OiIfBXDMqajG7Q3TIokIlwsEEpRlDDxV2zvH1BOZiSLFaYSZNEKCvEiGnjRE/Cilv9yg5jl2Pz1332PMoj55fd/QNi/oFQ5UZGS/V4KvwTx2X0qioI8/2x2unJOfLYJP/NleFl6+fNmS1+8qQtR2S5LKVFFSZKkL5QXy/K/n4z4QxAIdF1DykrKuBQleZlTKtANC6hcIJ/bTYtnmanV0idKE7xGnTItSKMYEzB0HU1qKCrBrqwoGI0nlNMZmuPQbbaZDC8Ji5KrpGSe5kihIaVBlpeVEFKcUW82aTca5EGIphRJEJKnGY5uoUudsb9gs9sknM4QeslGs0HNNUmXIWmSYEmdNC8ptZIwjrFsiW6a7PR6pAufICkwdB2pwBCSJ8fHkBUgFDXHZXh6yTyIKNCIw7Ba50CRpyyWSzrdLkEQkMQxYRDQaOq0Wi30mkO7XieZ5Kz8FYZlEkV5NQGgCvI0o0QgESz9JcFygaErPEdHNy289gZJqpjPRpRRThqtMHVJsgrotD1MzWARpfjLFE1KUpGSmqA7Lh8fnaAhCLOsKt05FmWR8fjhh+xtdJCrJVEh8MMEw6tTxBmGbpErk2lUkrc7eI0u3/nGn5IhGZydEcym3N6/xng44M5r97DORswWEVqRIdJKLyONEkzTxbYsbK1Eqirb1PRMljMw9OpQZJkmjm0hpSAYTzn94APszX2CzEYLC87ef0ghFa6l8/j0FKU+K925tRpvv/U2vVrM3Fds9+p0dje4++ptDlo7XJ0e0Z8NsTeucbF146U1/tqffJPveRn/8pMfEV6FLNOQt/7yz7h+/xbXdre51tvn6De/4oc//ifKDEh8psM5iyih4dWxlM7xRx9++TP0vy2/umbNmjVr1qz5v8GXKyisWbNmzZo1a/5fsw4S1qxZs2bNmjVfyDpIWLNmzZo1a9Z8IesgYc2aNWvWrFnzhayDhDVr1qxZs2bNF7IOEtasWbNmzZo1X8h/AlcmYuyO3kXo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t="8543"/>
          <a:stretch/>
        </p:blipFill>
        <p:spPr>
          <a:xfrm>
            <a:off x="4542670" y="4383784"/>
            <a:ext cx="3381889" cy="21744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/>
          <a:srcRect t="7756"/>
          <a:stretch/>
        </p:blipFill>
        <p:spPr>
          <a:xfrm>
            <a:off x="8049458" y="4373793"/>
            <a:ext cx="3352450" cy="214136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150" y="2110165"/>
            <a:ext cx="2704427" cy="19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5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(CNN)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1670" y="1152713"/>
            <a:ext cx="11187953" cy="5502920"/>
          </a:xfrm>
        </p:spPr>
        <p:txBody>
          <a:bodyPr>
            <a:noAutofit/>
          </a:bodyPr>
          <a:lstStyle/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CNN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Наиболее </a:t>
            </a:r>
            <a:r>
              <a:rPr lang="ru-RU" dirty="0" err="1">
                <a:solidFill>
                  <a:schemeClr val="bg1"/>
                </a:solidFill>
              </a:rPr>
              <a:t>нативно</a:t>
            </a:r>
            <a:r>
              <a:rPr lang="ru-RU" dirty="0">
                <a:solidFill>
                  <a:schemeClr val="bg1"/>
                </a:solidFill>
              </a:rPr>
              <a:t> подходит для обработки изображений </a:t>
            </a:r>
            <a:endParaRPr lang="en-US" dirty="0">
              <a:solidFill>
                <a:schemeClr val="bg1"/>
              </a:solidFill>
            </a:endParaRPr>
          </a:p>
          <a:p>
            <a:pPr marL="723900" lvl="2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или других локально связанных массивов.</a:t>
            </a:r>
            <a:endParaRPr lang="en-US" sz="2400" dirty="0">
              <a:solidFill>
                <a:schemeClr val="bg1"/>
              </a:solidFill>
            </a:endParaRPr>
          </a:p>
          <a:p>
            <a:pPr marL="1181100" lvl="4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sz="2400" dirty="0" err="1">
                <a:solidFill>
                  <a:schemeClr val="bg1"/>
                </a:solidFill>
              </a:rPr>
              <a:t>Это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Indu</a:t>
            </a:r>
            <a:r>
              <a:rPr lang="en-US" sz="2400" dirty="0" err="1">
                <a:solidFill>
                  <a:schemeClr val="bg1"/>
                </a:solidFill>
              </a:rPr>
              <a:t>ctive</a:t>
            </a:r>
            <a:r>
              <a:rPr lang="en-US" sz="2400" dirty="0">
                <a:solidFill>
                  <a:schemeClr val="bg1"/>
                </a:solidFill>
              </a:rPr>
              <a:t> biases</a:t>
            </a:r>
            <a:r>
              <a:rPr lang="ru-RU" sz="2400" dirty="0">
                <a:solidFill>
                  <a:schemeClr val="bg1"/>
                </a:solidFill>
              </a:rPr>
              <a:t> (интуиция в основе обоснования работоспособности).</a:t>
            </a:r>
          </a:p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bg1"/>
                </a:solidFill>
              </a:rPr>
              <a:t>Глу</a:t>
            </a:r>
            <a:r>
              <a:rPr lang="ru-RU" dirty="0" err="1">
                <a:solidFill>
                  <a:schemeClr val="bg1"/>
                </a:solidFill>
              </a:rPr>
              <a:t>бокие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Сверточные</a:t>
            </a:r>
            <a:r>
              <a:rPr lang="ru-RU" dirty="0">
                <a:solidFill>
                  <a:schemeClr val="bg1"/>
                </a:solidFill>
              </a:rPr>
              <a:t> сети не требует ручного выделения признаков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(feature learning)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marL="723900" lvl="4" indent="-227013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Это важно, так как часто сложно выделить и описать признаки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изображении, даже если они хорошо видны человеку.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40E2-D730-5A4D-8DE6-32CD3059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25262" y="4127586"/>
            <a:ext cx="4966737" cy="2528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23BA9F0-70CF-824F-91F7-A6B8199CDC5F}"/>
              </a:ext>
            </a:extLst>
          </p:cNvPr>
          <p:cNvSpPr/>
          <p:nvPr/>
        </p:nvSpPr>
        <p:spPr bwMode="auto">
          <a:xfrm>
            <a:off x="591671" y="1152713"/>
            <a:ext cx="10900328" cy="141567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99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(CNN)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1171" y="1122083"/>
            <a:ext cx="11532176" cy="5502920"/>
          </a:xfrm>
        </p:spPr>
        <p:txBody>
          <a:bodyPr>
            <a:noAutofit/>
          </a:bodyPr>
          <a:lstStyle/>
          <a:p>
            <a:pPr marL="185738" lvl="1" indent="-185738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ru-RU" dirty="0" err="1">
                <a:solidFill>
                  <a:schemeClr val="bg1"/>
                </a:solidFill>
              </a:rPr>
              <a:t>сверточной</a:t>
            </a:r>
            <a:r>
              <a:rPr lang="ru-RU" dirty="0">
                <a:solidFill>
                  <a:schemeClr val="bg1"/>
                </a:solidFill>
              </a:rPr>
              <a:t> сети признаки формируются путем последовательной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фильтрации изображений и результатов такой фильтрации на предыдущем слое. </a:t>
            </a:r>
          </a:p>
          <a:p>
            <a:pPr marL="642938" lvl="3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Веса CNN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одинаковы для каждой области изображения (</a:t>
            </a:r>
            <a:r>
              <a:rPr lang="en-US" sz="2400" dirty="0">
                <a:solidFill>
                  <a:schemeClr val="bg1"/>
                </a:solidFill>
              </a:rPr>
              <a:t>weights sharing)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marL="1100138" lvl="3" indent="-185738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Результаты работы CNN слабо зависят от размера, расположения 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от</a:t>
            </a:r>
            <a:r>
              <a:rPr lang="ru-RU" sz="2400" dirty="0" err="1">
                <a:solidFill>
                  <a:schemeClr val="bg1"/>
                </a:solidFill>
              </a:rPr>
              <a:t>носительного</a:t>
            </a:r>
            <a:r>
              <a:rPr lang="ru-RU" sz="2400" dirty="0">
                <a:solidFill>
                  <a:schemeClr val="bg1"/>
                </a:solidFill>
              </a:rPr>
              <a:t> положения объекта.</a:t>
            </a: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Объект может быть в разной части изображения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" sz="2400" dirty="0">
                <a:solidFill>
                  <a:schemeClr val="bg1"/>
                </a:solidFill>
              </a:rPr>
              <a:t>location invariant)</a:t>
            </a:r>
            <a:r>
              <a:rPr lang="ru-RU" sz="2400" dirty="0">
                <a:solidFill>
                  <a:schemeClr val="bg1"/>
                </a:solidFill>
              </a:rPr>
              <a:t>,</a:t>
            </a:r>
            <a:endParaRPr lang="en-US" sz="2400" dirty="0">
              <a:solidFill>
                <a:schemeClr val="bg1"/>
              </a:solidFill>
            </a:endParaRP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Объект может быть разного размера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" sz="2400" dirty="0">
                <a:solidFill>
                  <a:schemeClr val="bg1"/>
                </a:solidFill>
              </a:rPr>
              <a:t>scale invariant)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endParaRPr lang="en-US" sz="2400" dirty="0">
              <a:solidFill>
                <a:schemeClr val="bg1"/>
              </a:solidFill>
            </a:endParaRP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Объект может быть </a:t>
            </a:r>
            <a:r>
              <a:rPr lang="ru-RU" sz="2400" dirty="0" err="1">
                <a:solidFill>
                  <a:schemeClr val="bg1"/>
                </a:solidFill>
              </a:rPr>
              <a:t>повер</a:t>
            </a:r>
            <a:r>
              <a:rPr lang="en-US" sz="2400" dirty="0" err="1">
                <a:solidFill>
                  <a:schemeClr val="bg1"/>
                </a:solidFill>
              </a:rPr>
              <a:t>н</a:t>
            </a:r>
            <a:r>
              <a:rPr lang="ru-RU" sz="2400" dirty="0" err="1">
                <a:solidFill>
                  <a:schemeClr val="bg1"/>
                </a:solidFill>
              </a:rPr>
              <a:t>ут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(rotation invariant)</a:t>
            </a:r>
            <a:r>
              <a:rPr lang="ru-RU" sz="2400" dirty="0">
                <a:solidFill>
                  <a:schemeClr val="bg1"/>
                </a:solidFill>
              </a:rPr>
              <a:t> и т.д.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5E6D79-0656-A64B-9298-7D482525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88654" y="4534945"/>
            <a:ext cx="4166416" cy="2120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948176-6A3B-5F47-AD2A-727726F4632E}"/>
              </a:ext>
            </a:extLst>
          </p:cNvPr>
          <p:cNvSpPr/>
          <p:nvPr/>
        </p:nvSpPr>
        <p:spPr bwMode="auto">
          <a:xfrm>
            <a:off x="461905" y="1152711"/>
            <a:ext cx="10679859" cy="338223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41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сформулировать выражение для </a:t>
                </a:r>
                <a:r>
                  <a:rPr lang="en-US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точной нейронной сети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сверточного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как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altLang="ru-RU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2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𝑝𝑜𝑜𝑙𝑖𝑛𝑔</m:t>
                              </m:r>
                              <m:d>
                                <m:dPr>
                                  <m:ctrlPr>
                                    <a:rPr lang="ru-RU" altLang="ru-RU" sz="2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где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выход сети (напр., класс).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- вектор весов классифицирующего (головного) слоя.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операциясжатия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изображения.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vec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операция векторизации матрицы (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reshape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atten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vel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 - функции активации.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(например,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ReLU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sigmoid)</a:t>
                </a:r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∗  - операция свертки.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Как правило последовательность такова,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что сначала свертка, потом активация,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потом сжатие-</a:t>
                </a:r>
                <a:r>
                  <a:rPr lang="en-US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pooling.</a:t>
                </a: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  <a:blipFill>
                <a:blip r:embed="rId2"/>
                <a:stretch>
                  <a:fillRect l="-667" t="-2308" b="-4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/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ru-RU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𝑣𝑒𝑐</m:t>
                    </m:r>
                    <m:d>
                      <m:dPr>
                        <m:begChr m:val="["/>
                        <m:endChr m:val="]"/>
                        <m:ctrlP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ru-RU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𝑝𝑜𝑜𝑙𝑖𝑛𝑔</m:t>
                        </m:r>
                        <m:d>
                          <m:dPr>
                            <m:ctrlPr>
                              <a:rPr kumimoji="0" lang="ru-RU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кодировщик признаков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r>
                          <a:rPr kumimoji="0" lang="en-US" alt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головная часть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  <a:blipFill>
                <a:blip r:embed="rId3"/>
                <a:stretch>
                  <a:fillRect l="-208" r="-208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F261FC3A-FBCF-874E-8C76-7284F1C4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65" y="3989206"/>
            <a:ext cx="5262228" cy="2503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65C74B-55B7-A545-AC26-A85A3AC4C36C}"/>
              </a:ext>
            </a:extLst>
          </p:cNvPr>
          <p:cNvSpPr/>
          <p:nvPr/>
        </p:nvSpPr>
        <p:spPr bwMode="auto">
          <a:xfrm>
            <a:off x="307975" y="1152711"/>
            <a:ext cx="8677529" cy="11290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BC1AE66-C1F8-184D-81A0-FD693445D816}"/>
              </a:ext>
            </a:extLst>
          </p:cNvPr>
          <p:cNvSpPr/>
          <p:nvPr/>
        </p:nvSpPr>
        <p:spPr bwMode="auto">
          <a:xfrm>
            <a:off x="622825" y="5863996"/>
            <a:ext cx="6058740" cy="747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45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152713"/>
            <a:ext cx="11399763" cy="3282127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Как правило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 состоит из двух частей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Извлечение признаков (</a:t>
            </a:r>
            <a:r>
              <a:rPr lang="en-US" sz="2200" b="1" dirty="0">
                <a:solidFill>
                  <a:schemeClr val="bg1"/>
                </a:solidFill>
              </a:rPr>
              <a:t>Feature extraction part</a:t>
            </a:r>
            <a:r>
              <a:rPr lang="ru-RU" sz="2200" b="1" dirty="0">
                <a:solidFill>
                  <a:schemeClr val="bg1"/>
                </a:solidFill>
              </a:rPr>
              <a:t>) – несколько слоев свертки, регуляризации, </a:t>
            </a:r>
            <a:r>
              <a:rPr lang="ru-RU" sz="2200" b="1" dirty="0" err="1">
                <a:solidFill>
                  <a:schemeClr val="bg1"/>
                </a:solidFill>
              </a:rPr>
              <a:t>пулинга</a:t>
            </a:r>
            <a:r>
              <a:rPr lang="ru-RU" sz="2200" b="1" dirty="0">
                <a:solidFill>
                  <a:schemeClr val="bg1"/>
                </a:solidFill>
              </a:rPr>
              <a:t>, и др. </a:t>
            </a:r>
            <a:r>
              <a:rPr lang="ru-RU" sz="2200" b="1" dirty="0" err="1">
                <a:solidFill>
                  <a:schemeClr val="bg1"/>
                </a:solidFill>
              </a:rPr>
              <a:t>доп</a:t>
            </a:r>
            <a:r>
              <a:rPr lang="en-US" sz="2200" b="1" dirty="0" err="1">
                <a:solidFill>
                  <a:schemeClr val="bg1"/>
                </a:solidFill>
              </a:rPr>
              <a:t>ол</a:t>
            </a:r>
            <a:r>
              <a:rPr lang="ru-RU" sz="2200" b="1" dirty="0" err="1">
                <a:solidFill>
                  <a:schemeClr val="bg1"/>
                </a:solidFill>
              </a:rPr>
              <a:t>нительные</a:t>
            </a:r>
            <a:r>
              <a:rPr lang="ru-RU" sz="2200" b="1" dirty="0">
                <a:solidFill>
                  <a:schemeClr val="bg1"/>
                </a:solidFill>
              </a:rPr>
              <a:t> операций,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Цель этой части –извлечение признаков (т.н. </a:t>
            </a:r>
            <a:r>
              <a:rPr lang="en-US" sz="2200" b="1" dirty="0">
                <a:solidFill>
                  <a:schemeClr val="bg1"/>
                </a:solidFill>
              </a:rPr>
              <a:t>feature map</a:t>
            </a:r>
            <a:r>
              <a:rPr lang="ru-RU" sz="2200" b="1" dirty="0">
                <a:solidFill>
                  <a:schemeClr val="bg1"/>
                </a:solidFill>
              </a:rPr>
              <a:t>, </a:t>
            </a:r>
            <a:r>
              <a:rPr lang="ru-RU" sz="2200" b="1" dirty="0" err="1">
                <a:solidFill>
                  <a:schemeClr val="bg1"/>
                </a:solidFill>
              </a:rPr>
              <a:t>канлов</a:t>
            </a:r>
            <a:r>
              <a:rPr lang="ru-RU" sz="2200" b="1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которые являются наиболее регулярными и наилучшим образом подходят для решения поставленной задачи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Головная часть. – </a:t>
            </a:r>
            <a:r>
              <a:rPr lang="ru-RU" sz="2200" dirty="0">
                <a:solidFill>
                  <a:schemeClr val="bg1"/>
                </a:solidFill>
              </a:rPr>
              <a:t>Принятие целевых решений на основе выделенных признаков.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C387E4-7812-C745-A0DB-3BEC5179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72246"/>
            <a:ext cx="6096000" cy="290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76199" y="1621535"/>
            <a:ext cx="11307826" cy="72973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A0410B-965D-9E4E-A3A0-9AD69EB94DC3}"/>
              </a:ext>
            </a:extLst>
          </p:cNvPr>
          <p:cNvSpPr/>
          <p:nvPr/>
        </p:nvSpPr>
        <p:spPr bwMode="auto">
          <a:xfrm>
            <a:off x="576199" y="3247895"/>
            <a:ext cx="9957689" cy="4340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основе предположения о выделении признаков сети лежит т.н.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принцип рецептивного поля.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Рецептивное поле это область входного изображения, которая может быть обработана за счет сети с заданной глубиной (числом слоев).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Чем выше уровень, слоя, тем более высокоуровневый и абстрактный признак выделяется.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Как правило выделение признака сопровождается уменьшением размеры карты признаков и увеличением числа карт признаков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92E4931-D187-7740-8329-1AFD346F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89252"/>
            <a:ext cx="5824422" cy="2771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7437E5B7-4A3B-BD47-96BF-1BD60C47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5" y="3989253"/>
            <a:ext cx="4186234" cy="2771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97C4F5-B6F3-DF4B-B7B3-4ADCCD8FBF91}"/>
              </a:ext>
            </a:extLst>
          </p:cNvPr>
          <p:cNvSpPr/>
          <p:nvPr/>
        </p:nvSpPr>
        <p:spPr bwMode="auto">
          <a:xfrm>
            <a:off x="576199" y="1255209"/>
            <a:ext cx="7909433" cy="64674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Первые уровни сети соответствуют наиболее простым – точечным признакам типа особых точек, линий и т.д.</a:t>
            </a:r>
          </a:p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На более высоких уровнях из простых признаков складывают более сложные признаки типа форм объектов, связанных областей и т.д.</a:t>
            </a:r>
          </a:p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На верхних уровнях сети каждый признак или набор признаков может означать класс объекта или его свойство.</a:t>
            </a:r>
          </a:p>
          <a:p>
            <a:pPr marL="685800" lvl="4"/>
            <a:r>
              <a:rPr lang="ru-RU" sz="2200" dirty="0">
                <a:solidFill>
                  <a:schemeClr val="bg1"/>
                </a:solidFill>
              </a:rPr>
              <a:t>Однако, как правило признаки, выделенные нейронной сетью плохо интерпретируются.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46"/>
            <a:ext cx="10515600" cy="993775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FE0E2-0DA1-1A44-9980-DD5F435C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25" y="4029504"/>
            <a:ext cx="6387065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21CAF0-BE42-E148-9039-FD8ACA6B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22" y="4029504"/>
            <a:ext cx="3736324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4D3131-9232-9540-8AF3-822C485809CF}"/>
              </a:ext>
            </a:extLst>
          </p:cNvPr>
          <p:cNvSpPr/>
          <p:nvPr/>
        </p:nvSpPr>
        <p:spPr bwMode="auto">
          <a:xfrm>
            <a:off x="576199" y="1255209"/>
            <a:ext cx="10908665" cy="202443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Рецептивное поле зависит от числа слоев кодировщика и размера каждого ядра свертки.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Чем шире рецептивное поле, тем больше внимания уделяется контексту каждого объекта, 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Узкое рецептивное поле позволяет более точно выделять «тонкие» особенности каждого объекта.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Таким образом на практике требуется баланс учета контекста/собственных особенностей объекта.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46"/>
            <a:ext cx="10515600" cy="993775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FE0E2-0DA1-1A44-9980-DD5F435C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25" y="4029504"/>
            <a:ext cx="6387065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21CAF0-BE42-E148-9039-FD8ACA6B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22" y="4029504"/>
            <a:ext cx="3736324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4D3131-9232-9540-8AF3-822C485809CF}"/>
              </a:ext>
            </a:extLst>
          </p:cNvPr>
          <p:cNvSpPr/>
          <p:nvPr/>
        </p:nvSpPr>
        <p:spPr bwMode="auto">
          <a:xfrm>
            <a:off x="460375" y="1228914"/>
            <a:ext cx="11247363" cy="19539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93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291" y="2454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О</a:t>
            </a:r>
            <a:r>
              <a:rPr lang="ru-RU" sz="4800" b="1" dirty="0" err="1">
                <a:solidFill>
                  <a:schemeClr val="bg1"/>
                </a:solidFill>
              </a:rPr>
              <a:t>перация</a:t>
            </a:r>
            <a:r>
              <a:rPr lang="ru-RU" sz="4800" b="1" dirty="0">
                <a:solidFill>
                  <a:schemeClr val="bg1"/>
                </a:solidFill>
              </a:rPr>
              <a:t> свертка в </a:t>
            </a:r>
            <a:r>
              <a:rPr lang="en-US" sz="4800" b="1" dirty="0">
                <a:solidFill>
                  <a:schemeClr val="bg1"/>
                </a:solidFill>
              </a:rPr>
              <a:t>CNN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0375" y="1240408"/>
            <a:ext cx="11306904" cy="4351338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Каждая карта признаков представляет набор двухмерных матриц (трех-</a:t>
            </a:r>
            <a:r>
              <a:rPr lang="ru-RU" sz="2200" dirty="0" err="1">
                <a:solidFill>
                  <a:schemeClr val="bg1"/>
                </a:solidFill>
              </a:rPr>
              <a:t>мерыный</a:t>
            </a:r>
            <a:r>
              <a:rPr lang="ru-RU" sz="2200" dirty="0">
                <a:solidFill>
                  <a:schemeClr val="bg1"/>
                </a:solidFill>
              </a:rPr>
              <a:t> тензор)</a:t>
            </a:r>
          </a:p>
          <a:p>
            <a:r>
              <a:rPr lang="ru-RU" sz="2200" dirty="0">
                <a:solidFill>
                  <a:schemeClr val="bg1"/>
                </a:solidFill>
              </a:rPr>
              <a:t>Каждое ядро свертки также набор двух-мерных ядер (трех-мерный тензор)</a:t>
            </a:r>
          </a:p>
          <a:p>
            <a:r>
              <a:rPr lang="ru-RU" sz="2200" dirty="0">
                <a:solidFill>
                  <a:schemeClr val="bg1"/>
                </a:solidFill>
              </a:rPr>
              <a:t>Каждое ядро производит один пиксель выходной карты признаков.</a:t>
            </a:r>
          </a:p>
          <a:p>
            <a:r>
              <a:rPr lang="ru-RU" sz="2200" dirty="0">
                <a:solidFill>
                  <a:schemeClr val="bg1"/>
                </a:solidFill>
              </a:rPr>
              <a:t>Для получения трехмерного выходного ядра нужен набор трехмерных ядер</a:t>
            </a:r>
            <a:r>
              <a:rPr lang="en-US" sz="2200" dirty="0">
                <a:solidFill>
                  <a:schemeClr val="bg1"/>
                </a:solidFill>
              </a:rPr>
              <a:t> (4-D </a:t>
            </a:r>
            <a:r>
              <a:rPr lang="en-US" sz="2200" dirty="0" err="1">
                <a:solidFill>
                  <a:schemeClr val="bg1"/>
                </a:solidFill>
              </a:rPr>
              <a:t>Тен</a:t>
            </a:r>
            <a:r>
              <a:rPr lang="ru-RU" sz="2200" dirty="0" err="1">
                <a:solidFill>
                  <a:schemeClr val="bg1"/>
                </a:solidFill>
              </a:rPr>
              <a:t>зор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4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utoShape 4" descr="data:image/png;base64,iVBORw0KGgoAAAANSUhEUgAAApsAAAJeCAYAAAD7t85jAAAgAElEQVR4AeydBXQUVxuGaSn8LTUoxaU4lJYKbakrbalSV6CUFkiIbVxwL9AkSIIWSNDg7hAkQYoFd3e3ACHo+587yd0Oy8xmN8kkK++cs+fOzl757nNl3v3mzkwBcCMBEiABEiABEiABEiABgwgUMChfZksCJEACJEACJEACJEACoNhkJyABEiABEiABEiABEjCMAMWmYWiZMQmQAAmQAAmQAAmQAMUm+wAJkAAJkAAJkAAJkIBhBCg2DUPLjEmABEiABEiABEiABCg22QdIgARIgARIgARIgAQMI0CxaRhaZkwCJEACJEACJEACJECxyT5AAiRAAiRAAiRAAiRgGAGKTcPQMmMSIAESIAESIAESIAGKTfYBEiABEiABEiABEiABwwhQbBqGlhmTAAmQAAmQAAmQAAlQbLIPkAAJkAAJkAAJkAAJGEaAYtMwtMyYBEiABEiABEiABEiAYpN9gARIgARIgARIgARIwDACFJuGoWXGJEACJEACJEACJEACFJvsAyRAAiRAAiRAAiRAAoYRoNg0DC0zJgESIAESIAESIAESoNhkHyABEiABEiABEiABEjCMAMWmYWiZMQmQAAmQAAmQAAmQAMUm+wAJkAAJkAAJkAAJkIBhBCg2DUPLjEmABEiABEiABEiABCg22QdIgARIgARIgARIgAQMI0CxaRhaZkwCJEACJEACJEACJECxyT5AAiRAAiRAAiRAAiRgGAGKTcPQMmMSsI/Arl27kJiYeNfn0KFD9mXC2PlOgO2Y703glAaw3zhls9FoGwlQbNoIitFIwGgCBQoUgOUnMjLS6GKZfy4TsGxD8Z3tmMuQXTA7V+03QkQPGTJEGQNiHIh9/ol2wQ6cRZUoNrMApPXzxYsXsWrVKiQkJJgHkBhEciAJ79SpU6e0kvIYCegScNWTjW6FXfQHtqOLNqzB1XLFfiPOg1r1+vLLLw2myewdjQDFph0tIkSmEJhag0frmKenJzZu3GhHCYzqzgS0+hA9Ys7XI9iOztdmjmCxK/Yb4XjRqpc4Ru+mI/S6vLOBYtNG1uJSgPg3pjdwrB2n4LQRsptH0+pDFJvO1ynYjs7XZo5gsaP3GyEO7RWIFJuO0LMcwwaKTRvaQe9SgNbkoHVMDDhuJJAVAa2+Q7GZFTXH+53t6Hht4gwWOWq/EVfoLG0TV/hs2YSjxTKt/M6lZrYQdJ04FJs2tKXWYJMDxpaQYtMGyIyiOSlTbDpfx9CaE9iOzteOeW2xo/abnNrVtm3be+Y2cZMQN/ciQLGZRXtb+2cmBozlvzPxfcaMGXddcqfYzAIyf1YI5HRSJ0bHIMB2dIx2cDYrHLXf5IZd8hK8CC3Pmc7WTrQ3ewQoNrPgJgRldgebEJlinadY78mNBLIikN1+llW+/D1vCbAd85a3q5TmqP3GUe1ylXZ3l3pQbGbR0no3BVFAZgGOP9tNgJO63cgcMgHb0SGbxeGNctR+46h2OXyD0sC7CFBs3oXj3i9aA00cs/euvHtz1j4iLtuL9V3qcsWaUbEgWzx6Sb2pn/UpvKh6Nol44neRr8hH7NtyKUPYItMJD6+1MtR2iX1hi1hOIMrUEuxiHY+wxR7RLuyReYpQfFdvlssXbF0XJPho2SnsFnmI3/NiU7e53Bd26W2iP4g2UTMR3y37iV763Kx3brRNVnmIeom6Wq6hFn1J1DsnW26ykG2nDq21Y3btFjz07Bblid9s7QvSBjEexbjUWmcnxkN28jW6XUXbC5uFbaJ/2DMGBB/L9IJbVpsRnNT9Re5b6zfCTmG7iJPb87rIV36kLepQjEH5uwz1uAlWIo6YS+09j8h2MIK30f1S2s4wgwDFZhY9QT3A1PtiUsvNTYg/y5Ooujy5Lwe0EHPymAy1JiateCK+VlzL+sh81WFW6cSkYks91HmK+LaIX3UauS9sFmm1To4ijp4AF+mErVpCWOatDkU8yd6SU259V5cn963x1rNd1MvaZkS9pb3qUNhgT9uo08p9WQ9hszymFwoetvQjmacI84qFtXZU22Prvph/9DhYHrdlrhInc3vHrS35ivpY2iO+yy2n7aqX3tY/miKeln1680Zec9LrN0bO60KEaTGx5ZgWN610evWS/UKGec1blqvXr9R1yc58I/N3x/C/Ue+OtbehztYmYDEoc2PTmzjUHVu9L/7FaqXRGsBa8UReWnEt66IuU+5bS6cn+GRaa6EtA1crvbDZWrli0tDaRD208svqmGBv1KZVth5va/ZbE1zW0mmVL49lVW8ZTx0KTva0jTqt3Bd52GOzLf1Itp89+Up7RJgdFqKs3NqsMVXbqd639kdJ1Ecd1559YUtWm1Z+Io09/PXaVW9+E2Xasol89eyzTJ8fnPT6jV699eKr66JVX3U6W4SWVh7imLDLctOKqy7PMr78nh+8RdnCNi2btY7p9UtZB4b/EbBtRP4X3+32surw4nd7L1WpIYq0ehOeVueWx7ROOFoD2MhJSV0PIXCkbdkNhbC3tmnlm9XEoCU29bwZWvlrHbN24rZmf1a/aZWl1abWTgbW/gAZWW8927WOy2OWbSOPq0Otfq7+XWvfFgGUHyyyan9bfs8OD8FI1Fdry2p+0+JreSwr3pbxxffs1EOvHL35U3jFrG3idy3btFjlFyet8S/qZOS8bm1+0eKlPpZbYjO/eOdmv7TW99zxN4rNLFpdb1CrB5jYF4PDmkdJr5jcGFTSFq2JSc9+rbiWNsp81aFeOmvliMlLfsSlN2veYmsM1XbYum85+QmhqJVWnLCEjSK+/Oi1jYhrxKZllyVvPc4irTURbHS9tWzP6phl22QV357fLfNWt1d+sLBsR7U9tu5nJQLEuBLlaJ0wtcrP6nKpyEek08tT3R7CNr1NHS+n+1rtqjdOxXFrm146yz9s+clJq91EnfTmAb34ag5abaBOpyfCtdJZHtOavy3jiO/q8tS2if385K1lqy3HtPqlZb3c/TvFpg09QAwMWzqcHES2djzh1dTLVwga9T9zkafWSUSdXmsAGzkpWaKTtoiTnuWEbRlXry45OWkJZuIEIvKQnivLyU/EkXbKUByzjCft1TvBWxN2Mq29obRHHVq2qZb9In5WJ1atdLlZb7XNWvuirKzaRiud+phgIceE6NeyjdVx5L619YT5wcKyHe3tGyK+lt2ivmIsWfZfMbcIBpKHVv+wJz9RvmCul0Yc19ukDXphTttVTxxZs0nYqven17IeenXW4i7S5iYnvX5j9Lwu8pcfrXYTdZe/y9CyD0qOWun16iXS5Cdvta057Zey/gwzCFBs2tgT9MSRunOq90VHzeryujUPi97AFScNdTnqfa0BLCYCdRy5rxXXEoWMqw6tpROTflYiU5ahd4Kwlr/aDst90T5Z8db7x5yVcNQ6KYnycnuzrJP4ruYh9rXiaF32U9uWF/XWskses6VthL0yvlaoJZZEGj0mam6OwELPHrVt1vatzRXW0ol5RJQtRbqMq9cnshJoIj+t9hHH9Ma+XnxxPLfaVU+g6M2jevWwHEv5zUmv3+TlvK7Vfnp2yf6lDu1Jn9+8pa251S/VHNx9n2LTjh5gr+AUE6DeBCyKFQNWdm51aM0rI9LpCU6tCSAvJyU7UCpR1XWW+1p1kPnKOJah4JyV0BR56HnCZP56oR5vvfjZPW5ZL/Fd8tDzsNoievOi3lq2i2O2to1gppeH3sQv0uj9adHjkl8sZDtmt2+I9Fp8svqjpFeeHgdrVxZkXnrjQeSptWnZLY7lZrvq2aQ3l6q9vmr7LOfr/Oak12/ycl5X85H7enbZ2v566fObd273Sy0e7nqMYtPOlheTsd6/aDkQLUPLCUwWaRlPftf7Ny7TiVDGVYdaAzgvJyW1fbbsq22X+1p1kHnJOJahpddGxrcMtdpNT5So0+oJPcFWvYl2E8ey+ugJY8t6ie+Ch14b2mK7sM/oeosytGwXx2xtG708bKmjXtnqtpH7+cXCWr+WtlkL9eqo15es5SV+y0l+egJfXAHQ2rTKyu12tdcmUb6WXZb2a8URx2zhbq9NWmXp9Ru9OUEvvrpe9pQj0tkbX12Wvem1yhLH8op3bvdLSxbu/J1iM5utb4/oFCc4rcGiN7BsMUkrrdZEk5eTkp7davEluMmPrXWQ+WrFt2VysJZenCClPXqh4KpVtqiX3PQu/2ilE8ds7Q+iflqX8UWfsuVPibBPy4bcqresv1YZ9rSNnp1afVqWKUOtssUxrU0rbl6wsKUeWvaKY3qXfIXd2dn08hN9ypZN9F0tjvYwt4WHPWUIu7X+SIg8LMeanv2WnllH5pSX87pWO9jSfrIv2ZrekXnLuohQqz7iGDfrBEjIOp8sfxUiQ0sMWHZIy0tGOZkshFGW+YvvWhNATsqxtQxLSGLSEJepbOFiWYZWHWT+lnH16izjq0M9Dlp52npM5Ck3IVRtTSfiqdPKPOxJL+IKzlltRtdblq9lu7W2lOnUYXbz0EonjlluzsRCbbue3fbylXnmRn62MhdlasW1xXatdFrtKuuldyndcqmB3vpXyytQjswpJ7ZpcbXWHvbGl+0hQ1vT56RO1srS6zO22iXzlqFWOr0yZBqGwL0zMqlki4CYwPT+WYuOaOk1yOnA0urwWhNGTsqxtQw1ML0JXysvrWNadZD52xtfphOhHgetPG09JvKUm1FiU8+zKWy0xXNodL1l/bWYWWtLmU4dZjcPrXTimOXmTCzUtuvZbS9fmWdu5Gcrc1GmVlxbbNdKp9Wusl56l60tx4neukCZjwwdmVNObNPiaq097I0v+cnQ1vQ5qZO1svT6jK12ybxlqJVOrwyZhiHFZq72AeFpsiY4xWCSW04HllaH15owclKOrWXIOolJXSuNPce06iDz18rHWnyZToR6HLTytOWY5Z8Ho8SmqJ8120W51jZraW2pp2Ucy3rLsi3jie+2tk1O89AqWxyz3JyJhdp2Pbvt5SvzzI38bGUuytSKa4vtWum02lXWS4R68686jla+lpfQRXxH5pQT27Tqb6097I2vZi32bU2fkzrJMrXKEse0Nq241jjIPLTS6ZUh0zCk2Mz1PmBt7Z4YTHLTG1i2rsPS6vBaA0WvHK240jYZ2lqGiK93d6fIQ5QlRJHwPAh75Mee/EUZ9saX9RChHgchkKU99oTqvMW+WAcmTliirll99O6QtVY/PW+MSGO5Jk1tm9H1lmVZs13GySrMbh5a6cQxy82ZWKhtt2a3Op6t+3r52Tr3iHJsZa4XN7vzj1a7quutd2VFXiLXm5/l7+q8HJmTnm3Z5WotnVZbW4uvZmhP++vVyRX6pSUTd/x+74zsjhRyuc5ag1McE4NJvenFU8fR29dKqzUB6A1grbiWZdlahkinFVccs6yzugytNNbssje+uiy9mwKsladOnxf7WdVPz2tjrQ55Ve+sbLeFX3bz0EonjlluzsRCbbveGNaqozqd3r7ejRi25qdnj+Xlalm+VvtY67PW0mVlo96ldOm51BOjskx16Mic9Nogu1ytpctu+0mWtqZ3ZN6yLiLUqk9W/VKd3l33752R3ZVELtVbbxIQnVEMJvWm12nFhGlt0/t3rjVh6J1g9S6HynLtKUOvzmJit7Zp1V+rDjIPe+PLdDLUSi+OOcqmZZ+ah16biHSWN0Go66SVb27XW6sMte1qe/T2s5uHVjq9+tkTV8/OrI5rlWEvC8sytPIUx7KaKyzzkd9zkp/eVQy98a5Vli08tNKJY1lten/KRDqt36QQ1cpXzwZbuBvJKS/mdclDi4HeHwuZRh1qpddrf6244lh+886qPsJGbtYJkJAVPkJEicnJ2oncMrne2j0tcScGnNbg0huIoixr//700mmVIY6J+mltYmDrpdEqQ09sZrWeUKsMrfyljfbGl+lkKPLWykPrEppMk5ehlm2WPPTqIPqXOAFpbXppcrPettiuZZv6WHbz0EonjmltzsLC0na99dCW/cMynfguRI9lW+txsCa8ZN56T5mwLEPG12ofW+zWSqfXrrIsEep5L/XEn57dIi9H5qTHJ7fmdclUrxz5e1ahVnq99ndk3rKeWvURx7hZJ0BCVviohaOYYK1NSiIbvUdqiI6o9a/fWnytssQxrX/msvPrDWC9k4PWv1NrNolytMrQE5tictfb9E4IWvnLPGQ91aG1+DKdDPXqJphaep1lGstQCDq9ydwyrr3f1fWS+5b10/NoiPiWcWX5eVFvaa861LNH2mUZqtPKfVvykHEtQ8v8xXdnYWFpu57dos5640z0aSlSLTlay09r7pH26I1brT/TMo1lu4jvlvbIuOpQK504ltVm7c+yVp7W8nNkTkbP65KLFjNxzBZvo8hDK71e+zsy76x4yN8ZahPIeuRqp3OLo2qxqR4wYqCI3+RHTPZ6A1+m0xIz1oSDSKcuR540ZH5aod4AtnZziThJiN9tqYO0ybLx9eqhJeJEXGv26NVBlGlPnS1tlN+FTVr5iOOiPYV9lpsQl2ISVNtthODUskuLh16/FOn1TgBG19tW2y3Zqr9nNw+tdOKY3uYMLCxt1xtjsu5i/pHzkQjVfVXE0epHehxEfCEqRV8S/Vx8hAC1NseJMvU2aaM61LLHMr06vnrfMp7Wd2t1U+clOGW1WcsrPzlZtrG6XsJm8XtO5nXJRe/cI8oQ+Yu2FxzEd63znNouuW+t/R2Vt+Qh62AZyt8ZahPQn5G147vVUTGILDtUdr6LAam36XkKslOO3gAWJ4vs5KeVRq8MaycikUZ+tPJUH9PLX/BTx5P71uJrMbf2z1nmaUuYn2JT1MvaCSA/6q3FzN62yW4eWunEMb3N6D6gZY+9LLRsz8l8pFV+bnEQfdHall0eWumstavaBlvnVWteXJmfo3LKi3ldMBDnL722sDyuNS9axhHftfqjo/OW9mnVRxzjZp0ACVnhIyYivY5l63Ex6WW1Wfsnp1WOntCwNoDFb1p56R0TNmlNsnpl2HvpSpSrVW+9/AVDLVutxdfjbuuJSKs8eUxrUtUrz9bjMm91qFc/aycaPW+NkfVW2yz39WzX4yHTqUNb8lDHV+/rlSOOOzoLPdv1xr663lr7RvWJrISmqIeWPUa1q+Rm63wk42cV5rS/GMVJcNTiq3fM3nldcMnKq64uS2teVP8u97Nqf0flLXjIOliGWfUhd/+dYjOLHmDPvzp155ODOovslZ/FpQct4aXOT+7LQSq/q0P5m16Ztp6o5MSoJWislWGP50WWobZf7FvL3zJuVvH1OIjj9thqWa5oKyM2y3Kyqp+1vql1OcvIettruxa/7OahlU4cy2ozqg9o2WOtX2dlp+Xv1i6fapUtrjro9QeRd3Y52FonLZtsSauVThyzddNLL4/rCXC9/B2Vk9Hzuj19JLfEpj1lyvaUoS19S+Qv46tDW9Kq46v39foNj2cQsH3kujEx8c9OnNitXSqWnU7EEXG11v5ZQyjiWzuJiHyFp1Fusjx1aMtAsfaP0VIgC5ssRbBIb20THgVrnER+YtKWm2X+1k4AWvlmZY8sRysU9RPpLW1QM1Xvi0ldtIG9batVttax7NRP70SjNenLMo2od3Zsl/bIMLt5aDGwZSyIch2VhWSiF4qrLlr1VvdXwVM91vTyUnNQp9fbF2PUWv+yLCc/2lXYYE0cijEv5ip7N9lf9Nioj+cVJ1EHo+d1UYaY+6zNlXpjLrvtL8p0RN5a406v7vb2L1eOT7FpZ+uKzi8mKTGRqT/imDXvga3FiPzFiUSdt9bErp7U5L6tHd7WMqTNIr6WDfJ3rVCwsKUeIq29+QtbcoO12m6Rp6W9og3EMXvrrs43O/vZqZ/gkR07c7ve2bHdklF28xAMctIvHJGFJRvL72LsWM5Hos/mlIMQFuo5SOwLPjnZ8qtdhc1yfOSEi2XdRX0ciVNezOuCgWW9Rf8TZWe1Zbf9Zb6W5cr+KY7nZMuuXaIv5WZ/ykkdnCEtxaYztJKGjVJgqkNbxaZGdjxEAiRAAiRAAiRAAoYQoNg0BKvxmapFptyn2DSeO0sgARIgARIgARKwjwDFpn28HCa2FJjqkGLTYZqHhpAACZAACZAACWQSoNh00q6gFplyn2LTSRuTZpMACZAACZCACxOg2HTSxpUCUx1SbDppY9JsEiABEiABEnBhAhSbTtq4apEp9yk2nbQxaTYJkAAJkAAJuDABik0nbVwpMNUhxaaTNibNJgESIAESIAEXJkCx6aSNK57vJZ8zJkIjHzbupIhoNgmQAAmQAAmQgAMQoNh0gEagCSRAAiRAAiRAAiTgqgQoNl21ZVkvEiABEiABEiABEnAAAhSbDtAINIEESIAESIAESIAEXJUAxaartizrRQIkQAIkQAIkQAIOQIBi0wEagSaQAAmQAAmQAAmQgKsSoNh01ZZlvUiABEiABEiABEjAAQhQbDpAI9AEEiABEiABEiABEnBVAhSbrtqyrBcJkAAJkAAJkAAJOAABik0HaASaQAIkQAIkQAIkQAKuSoBi01VblvUiARIgARIgARIgAQcgQLHpAI1AE0iABEiABEiABEjAVQlQbLpqy7JeJEACJEACJEACJOAABCg2HaARaAIJkAAJkAAJkAAJuCoBik1XbVnWiwRIgARIgARIgAQcgADFpgM0Ak0gARIgARIgARIgAVclQLHpqi3LepEACZAACZAACZCAAxCg2HSARqAJJEACJEACJEACJOCqBCg2XbVlWS8SIAESIAESIAEScAACFJsO0Ag0gQRIgARIgARIgARclQDFpqu2LOtFAiRAAiRAAiRAAg5AgGLTARqBJpAACZAACZAACZCAqxKg2HTVlmW9SIAESIAESIAESMABCFBsOkAj0AQSIAESIAESIAEScFUCFJuu2rKsFwmQAAmQAAmQAAk4AAGKTQdoBJpAAiRAAiRAAiRAAq5KgGLTVVuW9SIBEiABEiABEiABByBAsekAjUATSIAESIAESIAESMBVCVBsumrLsl4kQAIkQAIkQAIk4AAEKDYdoBFoAgmQAAmQAAmQAAm4KgGKTVdtWdaLBEiABEiABEiABByAAMWmAzQCTSABEiABEiABEiABVyVAsemqLct6kQAJkAAJkAAJkIADEKDYdIBGoAkkQAIkQAIkQAIk4KoEKDZdtWVZLxLIZwKJixLRuPGv6NkrHEuXrsTlyzfz2SIWTwIkQAIkkB8EKDbzgzrLJAEXJnDs2DE0adIEBQoUwPsfl8KekzUwZlx1DIz2xOxpC3D+/HUXrj2rRgIkQAIkYEmAYtOSCL+TAAlkm8CQIUNQunRpRWgKsdn4q7exYk59HDpVFXuOlca0KXXQP8oD0ybOwdlzadkuhwlJgARIgASchwDFpvO0FS0lAYclsHv3bnz33XdmkVm8aFE0q/8xBjTzxcCmwRga2AiJU9/B/hOVFdE5eeIz6POXJxbMXobLV247bL1oGAmQAAmQQM4JUGzmnCFzIAG3JtC/f388+eSTGULzvgJ485k66PpTI0wK6YDEyOFYEj0KE0Ii0b9JIP4J/BWLp72Dg6crYdehMpgw9gUMiDJh0dxkXLlyx605svIkQAIk4KoEKDZdtWVZLxIwmMCWLVvw6aefmr2ZZZ4sAc8Gn2G4pwmzO/VGUr8E5bOs71gsjx2PxVEjkBDYAzGNTRge9hOS5r6Og6crYufB0pgw9nkMiPLDornLkXbNYMOZPQmQAAmQQJ4SoNjMU9wsjAScn8Dt27fRs2dPPP7445nezPvw3vMvoGejppgc2lHxZibHjseyvmOwtM9o80eKzsTIOIwL7IH+TfwzRecbiujccbCUIjr/6RuG5MXrcC3d+VmxBiRAAiRAAgDFJnsBCZCAzQTWrVuH999/3+zNLF+yJLw/+RwjvAIxp1NfszdTLTIt95f1GwshRhMj45EQ2BOxTTI8ncnz3sChc+WxdU9ZTBz1Oob0aYNliWsoOm1uHUYkARIgAcckQLHpmO1Cq0jAoQikp6ejU6dOePTRRxWhWbDgA/i47suIatIMk8M6Y0lUPJJjxmNpn7u9mZZCU/1diE5xeX1RZBxG+3VDTGNfjGz3PVYuqaeIzi27yiJhxKsY1Ls1liauQfoNh0JCY0iABEiABGwkQLFpIyhGIwF3JbBixQq89tprZm9mlXLlYfq8IUb5BmNulxgkx4xTPJpqIWnPfoancxwW9hqG0b7dEPubD0a2F6LzVRw6Wx5CdI6NfxVxA7pi3b87cIs3r7trV2S9SYAEnJQAxaaTNhzNJgGjCaSmpiIiIgIPPvigIjQLFSqEL+q9hj5Nm2NqRFcsiR6hCE17vJnWRGhS5uX1hb2GY7Rvd8Q0yRCdq5bWw+Hz5bBpRxkkDH8XIwb0QMqanbjNm9eN7gLMnwRIgARyhQDFZq5gZCYk4FoEEhMT8fLLL5u9mbUrV0Fww28wxi8U87rGKiJTeCSticfs/iZEp7i8vqDnUIzw7oR+jb0wpus3WLOqLg6dL4sNW8ti7PB3MXJgT0V0uhZ51oYESIAEXI8AxabrtSlrRALZJnDu3DmYTCYULFhQEZpFihTBd2+8hdhmLTGtdXcs7T0qc23mf3eZZ1dUZpVOPDppeew4zO/xD0Z4dUZMUy+M7fY11q6qi8OZonP00LcxcnAUtmw8kO06MyEJkAAJkICxBCg2jeXL3EnAaQjMmTMHderUMXsz61Spgjbf/oixpnDM7z4gw5vZ1xhvpjXhKUSnWBc6v8dQjPDqgpjfWmFst28U0XnkQhms21geowZ/jJGD+2Lzhn1Ow5uGkgAJkIC7EKDYdJeWZj1JQIfAiRMn0LJlS7PILPr44/jxrXcw8A9PTG/bA0v7CG/mOEMumVsTmZa/SU/nvO5DEOfRAf2aeGJ8r6+wIeV5HD5fBmvWV8TIwR9jFEWnTkvzMAmQAAnkDwGKzfzhzlJJwCEITJ48GTVr1jQLzXJyfrUAACAASURBVBer10DHH35Bgn9rLPhrUL55My2Fpvq79HTO7TYYwz06ILaZB8ZHNkRKpuhcm1JBEZ2TRg7F3l0nHYIzjSABEiABdyZAsenOrc+6uy2BY8eOoVGjRmaR+WSxJ9DkvQ8wuIU3ZrTrhWV9xjiEN1MtMi33zaKz62DEeXREzO8tMSGyoeLpPHS+DFavfQoJQ77BlJHx2L3zhNu2NStOAiRAAvlNgGIzv1uA5ZNAHhMYPXo0KleubBaa9Wo+jS4/NsKEoLZY2HOI8nYfy1dNWgo9R/ouRefsLgMxtHkbxPzeApP6fonNW5/BofMlsXJVJcQPaIhxw4dhzy6KzjzubiyOBEiABPi6SvYBEnAXAgcOHMCPP/5oFpmln3wSLT76BENb+mJm+0iId5cnOcDazOwKWWF7cr8EzO7cH0NbtEH/P5tjSuxn2LxNiM5SWLHqKYwY2BDTE8bi6OGL7tLsrCcJkAAJ5DsBejbzvQloAAkYT2DQoEEoU6ZMhtC8rwDeqfMcuv/SBBOD22FRr3+czpupL0gzLv8Lb+fsTgMwtHnbu0Tn4fMlsXx5FYwa8AtmJozHkUPnjYfPEkiABEjAzQlQbLp5B2D1XZvArl270LBhQ7M3s8yTJdCqwWcY7mnCrA5REA9QT4pJyPc7zfXFY3af55khOpNjEjCzQywGN4tATLM/MW3QJ9i+uxYOnimFpKXVMKr/L5g+dhwOHzzn2h2BtSMBEiCBfCRAsZmP8Fk0CRhF4NatW+jduzeKFSumCM2ChR7Ahy/WRa9GTTE5pAMS/x6O5NhxWNp3jAsKTbVAzfR09h2LGe1jMOSPCAz0aIaZQxtg2+5aOKCIzuoYPeAXzJk0DcePphrVJMyXBEiABNyWAMWm2zY9K+6qBDZt2oQGDRqYvZkVSpWG3+cNEd/KH7M79VY8meIyc+57E9Uiz8H2+45RxHVSvzGY3j5G8XQOaNkMM4Y2UDydB86UxJLEGhgZ8ztmT5yO48coOl11fLBeJEACeU+AYjPvmbNEEjCEwM2bN9G1a1c88sgjitAsXLgwPnupHnr/9gcmh3bC4si4jFdNurw304rQFaIzZpyyfGBq2z4Y2DQU/Vs0w6y4j7HrYDXsP10CiQtqZojOCdNx8sQVQ9qKmZIACZCAOxGg2HSn1mZdXZbA6tWr8e6775q9mTUrVkTA519hlE8Q5nTu657ezD5Zic7xWNZ3NKa26YNBv4dikPdvmDf6A+w6WB37T5XEonk1MXZgcyTNW4IL52+4bN9hxUiABEjAaAIUm0YTZv4kYCCBtLQ0tG/fHg899JAiNB988EF88/qb6Pd7C0wJ74LF0fEZazP7uPraTCvC0oroFM8TTY7NEJ1TWmd4Ogd5/YZ5Y+pj16Fq2HeqBBLnPYOEAX5YNnsJLlyg6DSwOzNrEiABFyVAsemiDctquT6BpUuX4uWXXzZ7M5+tXAVhX32H0b4hmNslJuNVk/3GutfaTCvC0toa1QzRmfH+98nh0ejfJAiDvJpgfsL72HO0CvYcK4WFs57H6P4+SJyViPPn0l2/g7GGJEACJJBLBCg2cwkksyGBvCKQmpqKkJAQFCpUSBGaRYoUwfdvvK28I3xqRDcs6T3S4V81aU345edvUnQu6T0Kk8KjMOC3IPzj3wgLJ72LPccyROe8mXUwZoAvli1IxsWL9HTmVb9nOSRAAs5LgGLTeduOlrshgXnz5qFOnTpmb+YL1aqj3fc/YawpDPO69VcumYs3AeWnYHOFsoXoXB47HkuF6AyNQv/fgjDE1AiJk97DkVM1cfR0eUybVgdhrX/B6NHTcPHCdTfsjawyCZAACdhGgGLTNk6MRQL5SuD06dPw8fHBfffdpwjNYo8+hl/feR8D//TEtNbdsbTPKHozs3kJ3Zo4lms6l0SPxJTAvxD7qy+afv4SIvtWw5Gz1bHnaDn0H1IFoWE/Y8yYabhET2e+jhMWTgIk4JgEKDYds11oFQmYCUyfPh01a9Y0ezNfrlETXX5shARTOOZ3H5B5gwu9mdZEY05+W9Z7JFZFxWPOyAXoOn83Pg6NRblqL+PN10pjyPDqOHGxJvYeLYfYwZXQul0TzJq1BOlc0mnuv9whARIgAYpN9gEScFACx44dQ7Nmzcwis9QTxfF7/Y8wuLkXprXpgWV9RtObaYA3Uy1MV0TGQXg3h0xZh8DVl+Cz8QbCdgCBy0/hk+C+eKpmPbz1ein8M7wmjl+oqXg6Bw2vibbtPTBjBkWngw4tmkUCJJDHBCg28xg4iyMBWwhMmDABVatWNQvNN5+pg24/N8H4gDZY0GOw8nB2rs3M3uOO1GJSbz8peiRWRg7H9GGz0GXxYXilpMNv7RX4r0lVPgEp6QjfCQQmn0R97+4oV6mOIjqHj6iBU5dqYtv+8ugdWwut27ZUROd1ejpt6faMQwIk4KIEKDZdtGFZLeckcODAAfz8889mkVm2REm0/OgTDG3pixnteiletqSYjEf06AklHs+ZCBXezKX9xmLQtBQErEmFd8o1s8iUYlOGARsyRKdp8RHU9+qGck89gw/fK4mxE2rgzJVaiuiMjq2JDp28sWDBKtzkzevOOTBpNQmQQI4IUGzmCB8Tk0DuEYiPj0fFChXMQvPd557HX7/8hglBbbGw55DMO835cHajxHSGNzMOU+PmotPSo/d4M6XA1AoDNlxXPJ2mxYfxvkcXlKtYE++9XQxjJ9TCmSs1sW2fWNP5HDp0MmHe3JUUnbk3bJgTCZCAExCg2HSCRqKJrk1g9+7d+Prrr80is0Kp0vD+9AsM9/TDzA6Rynu8k2MS+DgjA9dnCm/m4pgExZvpv/YyvNfrezO1xKY8pojOXYDfggN47ZdAFHuiAt558wkkTKyFc2nVsGFHOfTq/RzatTNh/nx6Ol17ZLN2JEACkgDFpiTBkATymMDt27cxYMAAlCpVShGaBR94AB/XfRmRjX7HxOD2WNRraOad5vRmGunNXBEVh0kj5qNd0gm7vJlSYGqFgRtvIGIn4DN7F179OQhPlKiEBh8+gamzauBcWnWkKKLzWXTrHoaVK7fmcc9jcSRAAiSQtwQoNvOWN0sjAYXA1q1b8emnn5q9mZXLlEXAF18j3tOEWR2jFW9mUj96M40SmeK5pMKbmRiTgP4zNsFv3RX4rE/TXZupJShtORa46SYidgE+c3bhtUYhKFHqKXz2SQlMn1sT565meDr79q+Hv3p0wPLlmzk6SIAESMAlCVBsumSzslKOSuDGjRuIiopCsWLFFKH54IMPouGrb6DPb39iYkhHJEYOU7yZS/vSm2mU0EyOHgHhzZwwapHKm3k514WmWowK0dl6F9Bq+la89E0rlChZHl98WhIzhOi8Vg0rU8qja4+X0Llza6xYscVRuy/tIgESIIFsEaDYzBY2JiIB+wmsX78e9evXN3szaz1VCSFffYsRXgGY1akPkmISQG9mzu4ktyZQl/UW3szhWBQ7Hv1mbYHfuquGeDPVItNyP2jzLUTsADwmb0Ddrz1RqlQ5/PJTWSxKehrnr1XDivXl0OWvuoiM7IqUlL32dzKmIAESIAEHJECx6YCNQpNci0BaWho6deqEIkWKKELz4SJF8M1rbyD295aYHNoJiyPjMryZfejNtCYWc/JbhjczXvFmtl1+UlmbaVprrDfTUmj+9/0y1KLzxYYeKFuuHH76sRQSk2vjfHqG6OzV+010/6sz1qzZ6VoDgrUhARJwOwIUm27X5KxwXhJYtWoV3nzzTbM387lq1RHxzQ8Y5R2E2Z37Km8AojfTWG+meDj7wgET0XvO9nzxZv4nMjMeCP/f90zRuRNoPm41nv2wEUqVKIkfviuFRUm1cf5aFSSuKIu2HV9B584dsGb1jrzsuiyLBEiABHKNAMVmrqFkRiTwH4HU1FS0adMGhQoVUoTmY488gp/efg/9m3lgSlhXLI4eobwFaCm9mYY90ik5Kh4rouKRMGYJWq84k8/eTEuhqf5+GUFbbiNiO/Dn6BV45oNf8WSxEmjapDT+XZ8hOhcuL4vW7V9GZFRPbN1y+L+Oxj0SIAEScAICFJtO0Eg00bkIJCYmom7dumZvZt3qNdHhh18w2icEc7vGZjycvd9Yw0RWTi43u0JasTZTeDPnD5yM6Lk74Ls+DT7rcv9O8/88lGrhmIP9tZcRvOUOWkvRWb8JypUpg+Z/lseqFCE6KyNxRTl06/EOevfujW3bKDqda2agtSTgvgQoNt237VnzXCZw/vx5BAQEoMB99ylC88liT+C39z/EwD88MTWiG5b0HqlcNncFQeeodRDezOXRIzA6YRnCV551YG+mFVEqROfWDNHZdPgS1Hr7e1QsXxYtW1TAqpSncS6tEmYvqoA2Hd5DdHQfbN9+JJd7MrMjARIggdwlQLGZuzyZm5sSmD17NmrXrm32Zr769DPo+lNjjPELxbxuAxSRuawvvZlGiVSzN3PQZETO2wWflDT4rrtq6OOMct2zucZCgCqiEwjfcgtNhy5C7Xd+QKWKZWEyVcKG7U/jzNXKmLmwPFq3fxcDBw3BwYPn3HT0sdokQAKOToBi09FbiPY5NIEzZ86gVatWZpFZ8oniaP5RAwxp7oWprf+CeHh4csw4XjI38FWTy6Pikdx7JEaMX46wVefgnXINpjX5dae5hWC0FJDZ+b72CoK3/ic6n33vR9SoVhYBAU9h485ncOZKZcxJrIiuPT5RROf+facdeszQOBIgAfcjQLHpfm3OGucSgUmTJqFq1apmofnWM8/ir1+aIMEUjvndB2a+apLeTKO9mXMHTUHPBXsVken03kxrYlQlOhv3n4UqL36EyhWegH9ARWzcIUTnU5g2ryLC2zRATMxg7Nt3Kpd6OrMhARIggZwRoNjMGT+mdkMCR48eRdOmTc0is1zJUvD65HMMbemDaW17YFnf0fRmGujJFOJVeDOT+ozCiPErEPrv+Yy1mdaEmiv9JkTnNiBswzX8FD0ZlV6oj4pliiI4pBx2HKiFU5efwqSZFdGm/aeIixuDY0cvueEoZZVJgAQciQDFpiO1Bm1xeAJjxoxBxYoVM4TmfffhwxfrouevTTEuoA3m9xiccac5XzVp2LIBuTZz9j/T8dei/a7vzbQmktddReh2IGzjNfwYPQlP1amPyuUfQ3hEeezY/zROpT6FKbMro3vP7zBiRAKOHr3o8OOLBpIACbgmAYpN12xX1iqXCezduxc//vCD2ZtZsVQZ+H3WEMM9fDGj3d9Y1m8Mkrg20zCRqXgzIzO8mXETVyF49UV4pVxz7huArAlJe37LFJ3hm67jm+6jUbr666hcsShat3lK8XSeuFge46ZWQljrrzF06BicOJGay6OD2ZEACZCAdQIUm9b58FcSwNChQ1G6dGlFaD5QqBC+fPV1RDVuhvGBbbGw5z+ZazP5qkmj1mYm9R6JlX8Px4yhs9At8SB8Uq7Bd90VCk1LQbruKsJ2AKHrLuPrriNQ7um3UK1SMXTtXh37jz+No+cqYuS4Soho+w3GJUzHhQs3OLpJgARIIE8IUGzmCWYW4owEtm3bhs8//9zszaxWvgKCGn6DOE8TZnaIQlK/sUjqxzvNjRKZIl/xBqBlfUZj6OQ1CFp9id5MS4Gp8T1gfRrCdv4nOivVeQcvPFsSPSOrYf+J2jhytgLGTKyKrt0bYcKEmTh/Pt0ZhydtJgEScCICFJtO1Fg0NW8I3L59G/3790fxJ59UhGbhwoXxzWtvom/T5pgQ3B6L/h5Kb6bBNwAlRY/Eysg4zBg2C10WH4J3Sjr81tKbac+zPaXoDF6bii/aDEL56q/gudrF0TOyKvafeBpHz1bA8DGVEBQi1nROwrmzaXkzwFgKCZCA2xGg2HS7JmeFrRFISUnBhx9+aPZm1qlSFWFffYf4Vv6Y2TEayTEJSOqXYOjaRCM9hc6Q94rIOCztOwaDp65DwJpU5SYge0QW4979rE+z6Fx5Fp9HxKJc1ZdQ5+liiIyuguPna+HAyfIYOKwSwlv/hMmT5+LSJV5etzZH8DcSIAH7CVBs2s+MKVyQQHp6Onr16oXHHntMEZpFHiqCH958B7HNWmJScEcsihyueDOFCHIGweaMNkpv5rThs9Fp6RHlcUb0Zt4tHHMipANSrimX14NXnsNn4bEoXakuXnmhOPoPrGYWncNGVUfHzk0xefI8pKbedMGRziqRAAnkBwGKzfygzjIdisDq1avx1ltvmb2ZL9Wohbbf/oiRXoGY3bkvvZkGXzIXwlh4Mxf3G4uB01IyvJnr03gDkMZ6zJyITZnWLDpXncNHpr9RokxtvPScEJ3VcfRcTew7XhaD42oivPXvmDhxHq5cvuVQ45XGkAAJOB8Bik3nazNanEsELl++jE6dOqFIkSKK0Cz62GP45Z330b+ZByaHdsZi8RrEmPFY2ofeTKM8pYo3MyoOk+PnocOyY/RmGiQwpdBUh1J0BiadQH3fHihVoQ7q1S2BIcNq4mRqTew8VB79BtVEu/YtsHDhKtzg1fVcmnmYDQm4HwGKTfdrc9YYQHJyMl555RWzN/O12s+g84+/YpRPMOZ0jVHeACTuNjdKZDHfURnezJgEDJi+AaZ1V+BDb2a+eHMDNqQjfBcQmHQcH5l6oULVF/HuW6UwYmwtnLpUEzsPlsPAYc+g219+WLjwX9yio5NzKAmQgJ0EKDbtBMbozk3g/PnzCA4OxgMPPKAIzSeLFkOz+h9j4B+emBzeFUuiRyhvAaIYHG2Y0E6OHoEVUXGYOHIh2icdz/RmXs4XoaX29Ln7viI6dwIBS4/hnT/boUz5mnjv7ZKK6Dx5sQZ2HCyH2CHPoH0HX8ybuwI3uaTTuSdDWk8CeUiAYjMPYbOo/CWwYMECPP/882Zv5pvPPItuPzXGGN8QzO3WX/FmLqM30zCRmfGqyTgkxo5HzMzNMK27Cm96Mx1OZAdsuI7wnYDv/L14p1kblC5XA++9XQJjxlfH2as1sHl3OfzdpzY6dfHHsmUb6OnM32mNpZOAUxCg2HSKZqKROSFw+vRp+Pr6mkVm2RIl4fHxpxjS3AtTI7pjae9RitCkN9Nob2Y8JoxahHbJJxVvpmktvZmO7E0N3HgDEYro3Ie3m7VGqTKV8eF7j2PitBo4l1YDm/eUR8ygF9GzVziWLU3Bnds5GaVMSwIk4MoEKDZduXVZN0yfPh21atUyC813n3sBPX79DWP8wjCv+4DMh7NzbaZRQlt6Mxf1n4A+c7bBb/1Vrs3Mw5uAckPMKqJzF+AzZzfqfuOFxx4vifffKYoJU2vgzJVq2LirDPr0r4sOHUOwOHEdblN0cuYlARKwIECxaQGEX12DwPHjx9GiRQuzyHyqTFl4f/I5hrXwwdQ2fymXipNj+KpJo0SmyDc5SqzNjMe40YloveI0vZlOJjIthWrgppuKp7PV9K144WsvPFa0DD54rximzaqNc2lVsXpTOXTt+Ty6dW+DdWt3u8ZEwlqQAAnkCgGKzVzByEwcicC4ceNQuXJlRWjeX7AgPn25Hnr92hQJ/uGY/9cgvmrS4OdmKt7Mv4dj/sBJ6D13B/zW0ZtpKdyc9/tlBG2+hda7gFYztuKl73xRplwVfPdNWcxNrI2zadUU0RnV71VERXfBpo0HcPzYaXTu3BkHDx50pGmCtpAACeQhAYrNPITNoowlcPjwYTRu3NjszaxWvgICv/wacR6+mNa2F5YJbxu9mYbdAJThzYzH8ugRGDt2KcJXnqE308m9mfqiOFN07gQ8p2xC3S9aoGyZivj+u3KYt7g2zl6tin83lsWAf+rjrbdfQ4EC92HfvsPGTgDMnQRIwGEJUGw6bNPQMHsIxMXFoXTp0orQLFSoEBq++gaim/yBcQGtsaDnEHoz88KbGZnhzYyau1NZl+mz7qrD3WmtL55y77WQ7laG8HRGbAdajl+Ll77ywFPVa6PRb7WQuPw5XEivglUplREQUg3tO4Rjz+6T9gxrxiUBEnARAhSbLtKQ7lqN3bt347vvvjN7M59+qhJCGn6LOE8/zGgfCfEoo6R+CYZ684xc9+gMeS+PyvBmjhyXjLBV5+CVcg2mNbzT3J1Ep2jvsD1Ap/3A+01Nynh89LHH0dKrNlamPI+LN6pj9qKiWLnGhJu3KDjddb5mvd2XAMWm+7a909d80KBBKF68uHJiK/LQQ/juzbfR7/fmGB/QBgt7/aN4M5f25asmjRKsGXeaD8e8QVPw9/zd8E5Jgy+9mW7mzb0E//VXlTcQ+c7diRc/+c78woQCBQooY7NYseIIDn8Nx85+iD1HHsbOg7Vx5kJv3Lp13unnIFaABEjANgIUm7ZxYiwHIrB582Z8+umnZm/m81WrofU3PyDe04SZHaIgXjNJb6Zxz8wU4lV4M5P7jEL8hBUIVbyZ6TCp1ieKB7abNt6E/+bbyse04Qb8115xMyHm+pfmg7cC4Ztv4KsOsSheoqR5TEqhKcMypWvg4sUzSL2agL2HX8fm3fdhz+GXce7SP7h1+5IDzS40hQRIwAgCFJtGUGWehhC4c+cO+vXrh0cfe0w5qT326KP46a13MaBZS0wIao9Ffw/j2sw8Wps5Z8g09Fi4D94p1+71Zm64jpAVpxEyIRl+Q2fANGwmQqasRtCaSzClpFNwqkS5c15qv4SA9WmIEHekT03Bc+9/fo/ILFupOl75uCEK3n+/8lvVqlWQmpqmzAu371zB2YsDsfvQC9i0pyD2HK6Hc5eGUnQaMmsyUxJwDAIUm47RDrQiCwJr167Fu+++az6p1atVGx2+/xkjvQIwq2Nv5S5zejMN9mZGxiOpt/BmrkTIvxcy12ZaeO823kDIrE0Iat0JJs9W8G3ZUvmYvLwR1DUaIUsOwn/DdQpOJxacIduA8I3p+DK0F4oWLWYek8KLeV+BAnjty58QsuII/hw0HfdnXkqvWrUqLl2624MpLqOfvThAEZ2bFdH5iiI679y5lsVswJ9JgAScjQDFprO1mJvZm56ejh49euCRRx5RTmrFixbFbx98iIF/eGBiSEckRsYhOWY8lvbh2kzj1maOxMrI4Zj5zwx0Tzyg7c1ck6p4LUMW7EZAYAi8hdD09YevX0DGx9cfPi1bIqhtFwQnn4RpXRoFp1MJzksISLmmeDNbjluJZ9744C6RKYRmmQqV8EuP4YjYchPh+4Ff/x5pVWzKqezWrbM4eyEWuw89j827C2LfkXdx4fI4UHRKQgxJwPkJUGw6fxu6bA2WL1+OevXqmU9qrz/9DLr8+CtGeQdidud+ijdzGe80N/ROe7E2c1mfURg26V8Erb6o7c0UomntZUWMBP89SBGVZpEpxaYMW7ZA8D9T4S/WczqV2LLw4LqV7ZcRuh0IXX8Vn5g6m//4yfWYBQsUwOvfNIb/ov3KjUL+664iZLvtYlNOYDdvncHp872w42B1bN7zAPYeeQcXUhMoOiUghiTgxAQoNp248VzV9NTUVLRv3x6F//c/RWiWLF4czT9sgEF/eGJyWGcsjo7P9GYae9nYKE+hM+SbFD0SKyKHY8bQWei6+GCmN1P/Bh/T+jSEJB2Df0hr+Hj7/ufRlCIzM/Rp5YWQrlEZ6zd5w5CDC+5LCNiQrngz/xixGNXqioezZ9xhLsMKVWugcd/xiNh2B4Gbb5nrkx2xKeezGzeP4vT5HthpFp3vZorOGzIKQxIgAScjQLHpZA3m6uYmJibihRdeMJ/U3qnzPLr/0gSjfYIxp2tM5trMsYZ685xBDBpp44rIOIhHRv0zZS0C1lxShGZWXkhx40/4wt0IDAyBj4+fvtj09kVwuy4IWnkG4o71rPLl7/nkUV17GaE7gODVF/ChRxgeejDjj58UmQ8VLoR3fm6B4KRjCNsJ+K+7+49ITsSmnONu3DyGU+f/Mns69x/7FJeuzMKdO7dkFIYkQAJOQoBi00kaytXNPHv2LIKCgiDeZS5OaGVLlIT3p19iSHMvTA7viiXRI/iqSYPvNBfeTLE2c/qw2ei85LDyqkk/G72PYg1mcPIJ+Ie2se7Z9GyFkG69Ebw2FSYb86bgzFvBGbjxBlrvBJoOnYcqz9Y1//GTQvOpGrXRbMhsROwARFyt9skNsSnnvJu3TuDEuQ7YfqAiNu/5H/Yf+1wRncBtGYUhCZCAgxOg2HTwBnIH8+bMmYOnn35aOakJsfnhC3XRq9HvGO0TgrndBiA5dhyW9aU302hv5pJ+YzFoWgoC1qTCe/01TRGhJSwyjl1WLrkG9xlufc2mR0uExM3imk1HXPO59rLipQxMOo73mgWgUMGMxxZJkfnwgw/ivd9NCFl5RlnDae25qbkpNuUceP3GPpw42y5DdO4VovOLTNEpYzAkARJwVAIUm47aMm5g1/Hjx+Hl5WX2nFQuVw6mz7/CsBY+mBLRHUv7jKI3M0+8mXGYEjcXHZcdg9eGdGh6M9fa8PrJlHQEJx5AQHAYfDw877ob3cfXBJ+WLRDYsQeCVp2FuIlEX7jmrSePdlxC4KabijezSewUPFXjGfOYlEKzxvMvo0X8IrTeBQTY8OgqI8SmnBIzRGdbbD9QQfF0Hjz+Pa6kLZM/MyQBEnBAAhSbDtgo7mDS5MmTUb16deWkVvCBB/DFK68hqvHvGOMXhnndB2Y+nJ3eTOO8maMg1mYujknAwOkpyt3k93gz116GacN1BGy8iaAN6Uoovos7z/UEmvg9ZO52BHXsAZO3T8ZzNj08YPLxQ3CvAQhedowPdnckr+a6KxlrLhcfwls/tcADFjcAPfzQQ/jUpx1C/j2n3GFure3VfcJIsSnnx+s39uLYmUBs21cSW/YWwaETP+Jy2mL5M0MSIAEHIkCx6UCN4Q6mHDp0CL///rvZc1K9fAUEfvE1hnv4YmqbHsqNP8kx43gDkIEeTeVO86g4TBqxAO2TjmuuzRRrMIPWX0XojBQEDRyPkD5xCBo4DiEzeD2MMAAAIABJREFUNiBwfRr8rT0nc8N1BK2+gNBpa+E/fBYC4uYgdPZmBIqbSOy+PE8vp1rE5eZ+0OZbyl3kv/ROQJlK1cxjUnoza77yFlqOSVLuRhd3pfuvuaT7J8PSrrwQm3K+vJa+GcdO+90tOq9SdEo+DEnAEQhQbDpCK7iJDWPHjkXFihWVk1qhwoXx7Ztvo89vf2KsKQLzewzG8tjxWNaXD2c31ps5HItjxqH/zE0wrbsCbyEcLTxt4i7x4DWXENpvBPy9feDj4aFcFvfxaKl4K0NjRiJozUXrd5OvuwLlfeji3eibbsGUYt0jamkDvxsostddVZ6H6Td/D1798mfzg9elyBSvgf0mvBfC1qVCvC0oO22Rl2JTTp/Xrm+5S3QePtkUV6+tlj8zJAESyEcCFJv5CN9dit6zZw9+/vlns+fkmUpVEPb194jz8MP0dr0UgZlEb6ah3tzk6BFYERWPiSMXZngzlbWZGpfDxcPZ119DaOwo+LRoAR8f012PMVK+t2iB0AEJCBTeLiuX1LMjUpjGQJG5JhXBW24jfMtN/PDXcJQoW948JoXQFK+afPbN+vCevBbhO6E8pN8eb6a67fJDbMr5VIjOo6daYuveoti6rxiOnPyTolPCYUgC+USAYjOfwLtLsUOHDkWpUqWUk9rDRYrgp7ffQ0zT5kjwb40FPYfQm2ng5XLhIV3WW6zNHI7E2PHoO3sr/NZd1fRmmoVCSjpC5u+CSdzQo/O8THHc3xSA4AW7uf7Swits5uhQxy8hYH0aInYD3nN24KUG3yjCUnoyRVi02BP4pm0fRGxMQ/DWO9nyZqrrnp9iU86tadfW4MipP7F13+PYuq8ojpxsjqvX1sifGZIACeQhAYrNPITtTkXt3LkTDRs2NHtOXqpREx1++FnxZs5oH4WkfmORFJNgqDfPuMvRzvHmouSoDG/m+FGL0Gb5KWVtpikrT+TGmwgdNQ9+rVrd5dG0fP2kuLQePHI+AjbxtZNqkeWI+8FbgbCN1/B1xwEoWvxJ85iU3sznPvgcvjM3Z3gzNZZVZKdOjiA25Xybli5FZ1Fs3VsMR0+1Qvr17fJnhiRAAnlAgGIzDyC7UxG3b99GbGwsihYtqpzUij76KBq9Vx8DmrVEQkBbLPx7WOad5lybaZQYFt5M8XD2BQMmovec7Yo308dWEbHxJoKHTYdfK88sxWbosOkI0Hmod3YECtPk5iX0S8plcOHNbDU1Bc+//9ldIlMIzZKlyuDHLoMQseUmgrbczrE3U91+jiQ25fx79dq/OHTyV+XOdXEH+/EzARSdEg5DEjCYAMWmwYDdKftNmzahQYMG5pNavVpPo/MPv2JEK3/M7BiN5H4JSOpHb6ZRIlPkK7yZy6PjkTBmCSJWnLHNm6m65GvaeANh45ZmeDZ9A/QFp6cngsYthT89m7kq0tSCLSf74sae0JSraBj2N4o+/rh5TEpv5msNf4Fp7i7Fm2nEM08dUWzKufhyWiIOHv8BW/YUUe5gP3baH9eub5U/MyQBEjCAAMWmAVDdLcsbN26gV69eePjhh5WTWolixfDnhw0w8A8PjA9qj0V/D0dyzHgs7UNvplFCU3oz5w+cjN5zd8B3fRp8svHgdNP6NOVZmIHB4fDx8tEUmz6tvBEY2gYhScch4udEFDGtAd7MXYDHhH9R6/UP7hKZQmiWrlAJP/eMR8S22xCPPjKKvyOLTTk/X766SHk2pxSdx8+EQDy7kxsJkEDuE6DYzH2mbpXjv//+i7ffftt8UnurzvPo9lMjjPQKxKzOfZQ3ANGbaewaz+VR8VgePQKjE5IQtvIsvFKu4Z61meIB7cq7yDXuQFd5NoX4CNhwA8EJi+Hn2Qo+rbzg4+uvvA1IhOK7ycsLYeOX2fQmGaPEDPO1FKmXlVdIhqxNxSe+7fFo5h8/ITDFp2CBAnj35xYISDyY6c28YpjQFG3jDGJTTtSXrybiwPGvsXlPYWzfXxEnzraFeEsRNxIggdwjQLGZeyzdKqf09HR07twZhQsXVk5mpYs/Cc9PPsegPzwwIaQjEqPilHea05tpnNBUezP/nr8LPin3ejPFMzP9xRuAUtKUZ2cGbrgOcanc+iOLxHvOryNkQhICW3eAv48fTF7eShgQ0RGhE5dD5GM9D0sxxO+GCOTVl5S2iNgJ/DliCaq++Jr5j58UmuWr1EDTfhMRvu2O8lpKQ+yw+MPiTGJTTtyXrszC/mOfK6JzxwGKTsmFIQnkBgGKzdyg6GZ5LFmyBK+88or5pFb/xZfw189NMMo7CLO79FO8mcv68VWTRl0yF/kKb2Zy9EiMGL8CYavOZazNXHO319Ik3lX+7wUEj1mE4MjBCOveB8F94hA8eSUChQi19hYgcdf6xhsIWnlGeYtQ8ITkjHDlWeW4yaKsvBAwLMNCsK+9jLAdQNC/F1C/ZQj+V+gB85gUQrNwwfvxXmNvBCcdV+L5K55tizwsRGJuMXZGsZkxjd+BEJ0HFNH5P2w/UBEnz3XCzVsn3GyWZ3VJIHcJUGzmLk+Xzu3KlSuIiIhAwYIFlZPaU6XLwPTFVxjypxcmhnXG4ugRitA0UmS5e97Smzl38FT0XLgX3inX4KuxNtO0Ph0hyccR3CUKfplvAPIWl8Q9PJSbf0J7D0Pwv+etvwVICJF1V5X3o5s23swINcrKLYHCfGwUgsKbufEGInYAzf6ZjUq1n79LZAqhWe3ZF9FsyCxEbIcSN6/ZOq/YlFP4HVy6KjydDbBpT0HsPFgDp8/3ws1bJ2UEhiRAAnYQoNi0A5Y7R503bx7q1KmjnNTuv/9+fPJyPfzd6HeM9A7CnK6xGd7MvvRmGimGhTczqfcojBi/HKH/nleEpknDMyXWZgatuYSQv/rCu2WLe2/y8TXBt0ULhAwcz3WXGvzyWpjZVZ7wZu4EApNO4P3f/VDo/vvuEpoPFS6Mj5oHIWTVWWUNZ156M9X1cH6xmTHb37mTjgupCdh35F1s3vMAdh6sidMX/qbodOeTIeueLQIUm9nC5j6Jzpw5g4CAABS4L+NGgyplyyHwy68xtIU3JoV1xZLeI+nNNPgtQEm9RyrPzZw1ZDq6J+6Hz3ptb6b5ZL/hBkKm/Kvc4OMrbu7xu/cRRj7efvAPCEZQ4gH4p1wz9GYRs13OJuwczN6gTTcVT2WT/lNQoVqtu0Sm8GbWePFVNI9bCLF+U6y5zU/uriI25Ux/+841XEgdi71H3skQnQdq4MyFaNy6dU5GYUgCJGCFAMWmFTju/tO0adNQvXp15aRWqFAhfPX6m+jduBlG+4ZgbveBWB47DsvozTT0LUjLo+IUb+bwiasQtPqirjdTLSyE0AgbNA6+ntYezO4P31ZeCJuQDP8NN/JVmKht577GpfR1VxRvZsDSo3jjx+bKneXy5h8RitfANvBqjdC1F5W7wB3hxi0hNhtHj8H9mXfDV6lSBRcvXnT6KfX2nTTF07n3yJvK5fXdh17A2Yv9cevWWaevGytAAkYSoNg0kq6T5n3s2DF4enqaPSe1nqqEkK++xfCWvpgc0R1L+4xCUsw4Q0WWkZejnSHvDG9mHGYMnYluiQcy12ba9riagA3pCIsdBV+rr5z0h5+XFyLGLqLYdDAPplpwi2dhhm8Dfu41EqUrVjKPSSk267zxPjwTVmR4M1PS4b/mkkP8cQjdCXzZpq/Z3qeffhppaWlOOiPea/bt25dx7tIQ7D78cqbofBFnLw6g6LwXFY+QgEKAYpMd4S4C48ePx1OVMk5q/yv8P/zw1rvo+9sfGOMXhvl/Dc581STXZhopWFdExmFZn9H4Z/IaBK65pAhNtQDJal+8QjJs1Dz4enhoXkJXLqv7+sPk7YuQWZvhn8+XXLOqj1v+vu4qwnYBfgv34ZUvfzZ7CKXIfOyxx/FVaA+ErUuFeFuQozGK2APUaxZiFpvi6RWuuN2+nYpzl4aqROcLOHtpMG7fvuKK1WWdSCDbBCg2s43OtRLu3bsXjRs3Np8cXqxeE22+/VHxZk5t01PxYtKbadwzM4V4TYrOWJs5fdgsdF18SHk4u182HldjSrmG4MT9CAgI0X8LkIcHgjr2VC7N59dNJI4mkBzFnuAttxG+9Ta+7/YPipcuax6TUmg+987H8J66PtObKdbbOoY3U81PiM3XmoebbX/55Zdda8K0qM1/ovMlbNpzP8Rl9guXRkFcdudGAiQAUGyyFyA+Ph5lymac1B55+GE0eq8+Yps2x1hTBBb0HJLpzeSrJo32Zi7tOwaDpq5HwJpUeK+/+6YdcYe5ad0Vmx+kLtZtho5drDyM3Ue8CcjHBB9fE3x8/JTHHwUGhiJ07nb4p+TvjSRqgeLe+5cQsD5NebuP78ytqNvgG7NQkyKzRMlS+K59P4SlXEWwA3oz1e3nbmJTnkZu3T6HMxeisOtQbWzenSk6U8fgzp1rMgpDEnBLAhSbbtnsGZXetWsXvv/+e/NJ7aUatdDxh18w3MMX09r9jWV9xyApJoFrMw282zzDmxmHaXFz0GnpEeXh7Gpvpngwe+DG68rbf8QD2oPWp0E88zLLm0DWZrwFKHTSSgS264YA/yAE+JmUO9CDu/VF2PydysPZ1QKB+xo35+TRes6QrUD4pnR82z4GxZ540jwmpdB8+cMv4TdrG8J3QRGljujNVPcfdxWb8nQinsd5+kI0dh0UorMg9h55S7mx6M6dmzIKQxJwKwIUm27V3P9VduDAgShRsqRyUiterBiafvAx+v/eAgn+rbGw11B6Mw0UmNJDKtZmLo5JwMBpKQhYm3rv2kzxCKNFexEcOxqhXaMQ2rkXgnsNRMjEFZlvALqaxVq9y8p6zKDVFxRxGTojBWGJ+xC47gpMG8TNJPknrlh2KvxXX0JAyjVE7AY8J61FnXc+vkdklixTDj90+wcRm64jaMttp2kzdxebcqYVovPM+Ujl+Zyb9jyAfUc/xsXLU3DnznUZhSEJuAUBik23aOb/Krl582Z89tln5pPa67WfRdefGiHe0x/TO0Qhqd9YJPWjN1MKQiNCxZsZFYfJ8fPQYdlxeG1Ih9qbqQixzGdlBgQEw6dlS4i3/3i38oaPhydMnp4I6RuPoLWpEJfXsxRuQlympMO04QZM4vK8eBUlhWa+MxCPBwpNuYovQnvh0cceN49J4c0Ujwx65fMf4T9/t+LNFG9ycqY2o9j8b84VezduHlVee7njQCXl3ev7jn6UKTpv3B2R30jARQlQbLpow1pW69atW+jduzceL1pUOamVLv4kWnz0CQb+4YGEwLZY9PcwejMN92aOgvRmDpixURF9PuvT7hERyg0+iw8iMDgMPq287r2jXDyovUULhI6Yg4CNXHPpTCJMXP4OSElHxC6gxdjlqFXv7btEphCa5StVRaOo0YjYehvi0UfOVb8MbznFpuUMnPH9+o2DmaKzsiI690tPJ25rJ+BREnARAhSbLtKQ1qqRkpKCjz76yHxSe++5F9H958YY2cofMzv1VtZl0ptp7J3mydEjsCIqDhNHLES75BP3rM1UCwrx6KKQIZMVj6bW23/EMR8vHwSGt0fgitPwX3evYFXnx31HWS5wWXnoesiai2jg2wFFihQxj0khMh8oUABv//QnAhYdUG4UcjZvprqfUWxam5GFp/MwTp7rjB0HhOgshAPHvkLq1QXWE/FXEnBiAhSbTtx4WZmenp6Orl274sGHHlJOauVLlYbv5w0x6A9PjAtuj8SoOCyPHY+lfXinuRGXy0Wey3pneDMTY8eh38wt8Ft3FVreTPOJWtzYs/YyQrr3hU8r73u9mvLVk74m+PkFIGT+LuUSuTk9L487pCcwcMN1ZW3mnyMXo8rzr9wlMhVvZpUaaNp/CiK23UHgppsOWQd7+hjFZlazc8bv12/sx/Ezodi+vwy27H0IB49/g8tXF9qWmLFIwIkIUGw6UWPZY+qKFSvw5ptvmk9qDV56BT1//Q0jvQIxq3PfTG8mH85ulMgU+SZHjcDyqHhMGLkQbZNPKt5MU1brJTPFZnC3PjaITX+Ezd1OsenIAnvtZYRuB4JXnEb9lqEQL0oQ4lJ+Hir0AD5o6ovApUeUV1K6yjNPKTbtma2B9Bs7cfxMCLbtL4PNQnSe+A6X0xbZlwljk4ADE6DYdODGyY5pV65cQbt27XDf/fcrJ7SKpUoj4Iuv8c+frTAhpCMWR8UrazONFFnunrfwZq6MHI6F/Segz5xt8F2fhTdTLZbWXkbghnSExo5Wnoepexnd2xf+IREITDoOf411n/Z4oRjXiMvslxC48QYidgDNhs7FU7XqmAWmFJqVn34Ofw6do8QRccXd6a7SFhSb2Zm91aKzFDbvfRCHT/6Gq9dWZi8zpiIBByJAselAjZFTUxITE/FKvXrKSa3gAw/gy1dfR2SjphjpHYTZXWORHDMOy/rRm2mkGE6Ojle8meNGL0br5ads82aqxeaaVJg2XEfInK3wFw9g9/bVvJTu06IFQgaMg3h4u/8a3l3uUCJt7RXFSxmQdBzvNPZCofvvu0toFilcCB97hiN05RllDacrPh2AYjNns/m161tw9JQntu4rjq17H1NE55W05TnLlKlJIB8JUGzmI/zcKjo1NRXBwcHmE1r18hUQ3PBbDG3hjYmhnbE4egS9mQbfaS69mfMHTkLvuTvgq7E2U3kDkHgo+7o0WL+cflm5Yzk0fjZMrVoh4w1Afhlv//HygRCawV0iEbziDEz0ajqON3D1JQRtuqV4Khv3n4pyVWuZx6T0ZlZ7oR6axy/KeNWkC7+TnmIzd2b3tPT1OHrKA1v3PYEtUnReW5E7mTMXEshDAhSbeQjbiKJmzZqF2s88o5zUChcujG/feBt9mvyBUT7BmNutP5Jjx2FZX3ozDfVmRsVjefQIjBm7FOErz9zjzTSJZyRuvIHg1RcQlHQMwctPImj9VcWDqeeRE8/PFA/8Dp20AoFdIhEQFIbAwBAERHRA6JCJyhpA/xQ+mF2PX54fX3cFYbsA/8SDeP37ZiioWpcphOZjDz+ML/w7I3TNRZf1ZqqZU2zm7myfITqFp/MJxdN55JQH0tI35G4hzI0EDCRAsWkgXCOzPnv2LHx9fc2ek+erVUfYV99heEsfTArvhqW9RymXzY0UWe6et9qbGTVvJ3zXpykeTfVJV3gehcgMiZ+N4I49EBjWFkERHRDSayBCZ21CgHiTj95NQ+L4xhsIFDeZLD6AsIV7ELzyjHLpnB5NI9ZZZi9P8SzM8K238XPkaJSqUMk8JqU389k368NjbDJai1dNuskfBIpNY2b/tPQUHD7ZFFv2PoJt+57E0dPeuJa+0ZjCmCsJ5CIBis1chJlXWU2cOBFVqlRRTmoPPfgQfnn3A/T77U+M9g3FvL8GZj6cnd5MI8WwuMs8OXokRo5PRtjKc/BKuQaTxdpJcbk8+N9zCOkRA7+WLZUHtIs1mMrHwxP+vn4IHbs46wezr72ivPlHeQuQk71JRi28XW5/3VXFm+m3YB9e+uJn3GfhzXz04UfQMLQnwlKuImQbHOdyv8UaYSPahWLT2LPBlWvLcfhE40zRWTxTdG4ytlDmTgI5IECxmQN4eZ30yJEjaN68udlz8lKNmmj33U+KN3Ny6+4Q4krcBGSkyHL3vKU3c+6gKei1YA981l+7x5spT97i2Yohgycqayx9xVt/5DMyM0PxYHZ/UwCCF+wGL4lnz6soWed1GLzlNsI338D3nQfhydLlzGNSejPr1v8CnhPXKM/WDBCvCM0DgedIZVBs5s3Z4UpaMg6daJQhOveXUJ7Zef3GnrwpnKWQgB0EKDbtgJWfUUeNGoWyZcsqJ7XHH3kUjd+rj9imzTHGLwzzewzmqyYNvgFIiGzhzUzqMwojxy9H2Cptb6Y84YvL3EHJJxAY2kb3jnLlTUAtPRA6aHymd5N3lUt+jhleQsD6NOVd5X6zt+GFD7+8x5v5RPES+L59P0RsvIbgre7lzVS3GcVm3p4trqQlKQ+EF49L2r6/HE6cDUf6jd15awRLIwErBCg2rcBxhJ/27duHX3/91ew5ee3pZ9Dlp0YY7uGLqW17YlnfMcoD2t3d42hk/Zf1Hqk8N3P2kGn4a9E+eKfoezPNJ9wN6Qieuw2+Pn7Q8mqavZytvBDQNRoB66/qr910M6+YmaGD1VuIx7CN1/FV62gUK/aEeUxKb+bLn3wL06ytGa+aVJ4S4DrPzbS3TSg28+PscQepV+fiwPGvsHnPg9i2v6zi6Uy/sSs/jGGZJHAXAYrNu3A41pchQ4agZKlSykmt5BPF8ceHDdD/9xYYa4rAgp7/KK+aFGLTSKHl7nkvj4pTvJnxE1Yi+N8LmWszbbjkK8SmeKC7jWJTeQ+23o1CDia67BUezh3/kvJUgPBdgOeUFDzz9sf3iMwSZcrhhy6DEb75JoK23HG7S+Za7UuxmZ/nkjtIvTIXB459jS17MjydJ8+1x42bh/LTKJbt5gQoNh2wA+zYsQNff/21+aT25rN18NfPTRDvacK0dn8jqe9YJPXj2kwjhXBSpjdz5tCZ6J64P9ObecV2IbEuDUHLTyp3n/t4+9yzXlN6Nn1aeiBMXEbnw9ltZ5uH4lvc2CNu8Pk0sBsefeRR85gU3kzxeKM3vmkE//l7Ml41qdy85b7eTLXopNh0jBOL8HTuP/YJNu95ADsOVMWpc11w4+ZhxzCOVrgVAYpNB2vumJgYPPFExiW6ciVLotUnn2NQs5ZICGiDRX8P5drMPFibuSIyw5s5bNJqBK2+aLs300IEiRuEQodMgm+LFpqX0n28vBHgH4gQ3iDkWEJztfBmpiNiF9AiYSVqvvLWXSJTCM2K1Wri18hRaL3tDsSjj9RCi/upoNh0pBPLLVy6PAX7jn6IzXsKYceBKhSdjtQ8bmILxaaDNHRKSgo+adDAfFL7sO7L6PGL8Gb6Y3qHKCT1E97MBF4yN1BsJkWPhBCaM4bORLfEg4rI9Fun9mZeznhjj3hWonjU0Vr1bxqX1tddRdC/FxDcawB8PVSPPhJvAfLwgL+vCaHjl2V6NTXSW4hXipi8YHQZITuA0LWX8JF3Ozxc5CHzmBQi8/4CBfD2j38iYMlh5UYh/7v6R17Y5xxlUGw6yIlFZcYd3MTFy1OwX4rOg1Vx5kIUbt06q4rFXRIwhgDFpjFcbc715s2b6NWrFx5+5BHlpFaxVGn4fdYQQ/7wREJgWyRGDs941STXZhoqtIXIXNp3DAZPXYeANanwtnhcjWn9NQSmpCM46Tj8F+xB4OKDCFp7GaYNN6y+m1xJtyYVoaPmI7BjDwSEt1feAhT89yCEzt0Gf3H5nGs1HcIzKDzRETuBP+IWoOoL9e4SmUJoVq5VB41jJqH1DiBw002HsNlR/4BQbNp8CsjziHfuCNE5CXuPvK1cXt916FmcudgXt26dy3NbWKD7EKDYzMe2XrVqFd5///2Mk9p99+GTl+qh16+/YUSrAMzs2AfJMQn0ZhroyRRrPoU3c2XkcEwbNhudlxxWXjXpZ+mxTElHyLKjCO4bj6CwtvD1NcE/IATB3fogZNpaBG5It/6uc+H9Em8CWnMJoctPZrwFKOUa/MXbg+i9zH8G4g1NO4CQVefwwR+BeOh/he8Smv97oCA+aOqr/NEI2wn4W/YPtuE9bUixmY8nFhuLvn37Ms5fisOew69nis46OHOhL27eOmNjDoxGArYToNi0nVWuxUxLS0OnTp1Q+H//U05qVcqWQ9BX32LIn54YF9Qei8XbaWLHY2kf3mlu5E1Awpu5pN9YDPo/e+cBFcXVhmHsJfbYFcSKvcb2G41Gk1ijxpgoKiBFeu/Ye6UXkapYALvGrlGxRQU7IhZAYzcqovT2/ue7s7MsLFIXZWE4h7MLOzvlzuzcZ9+vvPuvwTxcWs1kIHg9FTZnnsDKYQmMyAXI0JjlXxoZmcBIVw+mhkawDTnDKZSFQQc5AUUksV9BzSwf4WCLm+lMzVTzPoh2Kj1zQSapmR179oWm/zHYRwG0rPDloGjnTYBNmU0XZb6irKyPIugcIlY6337wRGZWQplvW9hA5RkBATa/8Lk+c+YMhg4dyia1GjVq4NfB/4PTbA1sMbDA4eVuIjVTsJosS8jk1MxA7A08hiVhz/NXMwkcwz/B8loSKORNoMlXkEs+kguQubkVrP+OZXmcAowUDUa++jiFJ7IKcouw5xg+Sx81q1XNBZoN6tXDmHnWsPrnLVM9hS8HxTuvAmx+4YlFBpvjoHMzHjwZgFsPquLBvwPxLsEPWQJ0ymB0hVUIsPmFroGPHz/C1tYWVapyk1rXdsqwnfI7/LQNsNN6Cc44bWF9M8sSsir9up23sgKg027B2Lj/BoNJQ9Z8O/+JlLzIrU8+ZBXjpGRKQmau57q6sPHfz0LlXx2iClNXhddZ9TgplaquO9FGuWMuyCQ1U6X/EOhtD4NDNETFW0I7o+Je1ww2dezFYztgwIAvdKcVNlPaEcjMisfbeHfcf9Ibtx9Ww8N/B+N9gj8ysz6WdtXC+yvxCAiw+QVO/vHjx9G/f392461Tuw7+GD4Sbura2GJoiSMrPJifOVWbV3oYLMP8zHNOW3DRMRC7t5zAonMvP69mSsLYzQyY7r4CY129z4Mm+Zzr6sLE0Q9mQtFI+Q4zRyRyFeSnYjF0mgbrk0lwyf82atgQ440XwS48AdRfU1Az8/8SVhTwtH8ADJ1rJR7bwYMHf4E7rbAJWY4Ag84PniLorIqH/w7C+4QgZGenyXIzwroqyQgIsFmGJ/rdu3cwMTER33D7duqC+b/9AT8dQ+y0WYYzzkEMNAXI3FZmoB3mvJUVAP3tHgKPv26DWhkVpGbmmkhvpsN8XwRM9A0LhU1TpwABNiVBvZw9t7yTBfu7wPR1QWjZtp34M8mDZvchI6G38x843AdzDDK7KqiZuT4LxTmf4Z/gEAX8708d8Tj/+uuJwIllAAAgAElEQVSvZXinFVZdliOQmfUebz94IPpxN9x6WA0xz37Eh087kZ2dXpabFdZdwUZAgM0yOqEHDhxA9+7d2c22/jffQHXEKHioayPIyApHV3nhvHsowlwFNbMsQfs8UzM3Y2fQSSw4z6uZn4qsvlHbIpuz/8LCypYrDCIVM59fEz092G47IYTRiwMkX2rZiCSmZhofvYfvJv4phh8eMps0+RYTrVbD7kYyp2Z+qf2qyNvJBzanTp1aRndaYbVfagTSM57j9ftViI7rzAqJOOjcJUDnlzoBcr4dATZlfAJfv36NefPmiSe1gV27Y8n0mQjQMcJu+5U467JVUDPLMFxO8Mqrmac8d8L1cCRMIpJgVEBuZkEKDtlIWnsFw1hHG0bGZlKwaairB0uHpbC6+AZmEclFBtmCtim8VvLwreTYWd3Jhn1kFqYt9UKzlq3Fn0keNPuNGgfDfddBIV/zEl4fktsTnovOWz6wSfa7wk/FGIH0jKccdD4m6KyBmGejWN9OIKtiHKBwFGUyAgJsynBYg4OD0aFDBzapNW7QABqjf4anuja2Gdvg+GpvVgAkqJllFzIn0OTVzNCtpzD/wmuWm2lamqbp15JhdSUeNht8YKKrC2M9fRgbGMJY3wDka25hOx/WRyKL1vqoIqtZ5ebYEhg42t0HDA7cRt8xv0pB5rdNm+H3JZ6wu5UKq8hs4QuCrM+dAJsynFXK76oYdL5byTzXCTrjnk/Ax8S/kI3M8rvTwp59tREQYFMGQ//06VOoqamJJ7Wh3Xpg5YzZ8Ncxwl6H1Qhz3Y5z7iFllpdYlqFoeVk3r2ae8NoFpyNRnJopI6WRuQBR4+/Qc7BY4w7ThSthtnQ98z23CnsmgKasYaUU67OOBOxupmDyfBc0+rap+DNJamZ1BQUMGPsbjA/dZaF1Qc2UjYIspejmA5sTJwo5mzKYasrlKtIyHuPlWwdExbbF7Ye1EPt8AhISD0FQOsvl6fpqOyXAZimH3s/PD61atWKTWsumTaH7y3h4auhgu6kdjq/1EamZQnP2soTW846bccFpM3ZsPwP7i/+VXs3MB3aYDzpZU15PgcWVBJhHJMGc/s5jayk18eazLmEZWUNOAivqoXC47q6r6DlsdC7IJNBs0aoNVNdthv2dTFCxkHAOZH0OJNaXBzbr16+HmTPVS3mnFd5e3kcgLf0RXr6dL4bOuBcT8THpaHnfbWH/vtAICLBZwoGOjY3FjBkzxJPayN59sUZVDYG6Jti3YJ1IzQwW1MwyzM/k1czjG/fA6eg9GF9LhlFEUtmCBIXkya6wNKF5AUBleo6sowDr8ASMs1iBevXriz+TBJk1qihgyORZMD/5iDVxNyvr60M4t+yzQdXog6ZpoVoVBYTs7YeIyFH4lBRWwrut8DZ5GoG09FgRdLbB7Ud18OTlTCQmn5OnQxD2tQxGQIDNEgyqp6cnmjRpwia1Ns2aw2jcJHjP1cV2U3ucXO8nqJllCJi8QnqBqZlbsDX4HGwvvePUzKtFrzQXlC0JJUouASkB5jdSWasi7R0XoTJwWC7IJNBsrdwRqs47WBseC6EHqkwBv8DPj0jZHPSbFoN9L98BiHmhjKi4enjycgYSkwXoLMG0I3dvSUm7h+dvTHA3tjnuPKJzL0Cn3J1EGe6wAJvFGMzIyEhQvziayOj3p/7fYZ2qOlMz9y9ajzC3HTjnJqiZPBCWxSOvZh7z3oP1xx/A6HoyjAW16suBRHkAU8qfvQdYX36LX/QdULdWLfFnkj6XNatWwchZ+rA48y+nZpISXR72u7LsQ54wuoJCLRgaTUX8J1tExRF4fIMnL1WRlHqlGHdfYVF5HYGU1Ft4/sYYd2OaiaEzKeWivB6OsN8lHAEBNos4cE5OTqhXrx6b1Nq1bAXzSVPho6mHHebzcWq9P857hOKsq5CbWRaAya+T1MxzzkEICr0A239EaqYQzq48IHUlARY30piaqRl4Ap36DswFmQSaSl26Q8NzL+zvARY30yvP2JQnkJWCTQWMHz+N3WlT027j2RtDRD5qhMhHDfH0tTaSUq4W8S4sLCbPI5ADnd8y6KRzn5wSLs+HJOx7MUZAgM1CBis8PByjx4wRTWpVMGnwUGyYpYHNemY4uMSJKZmCmlm27Yx4NfPIpv1Yc/IRDK+nCGpmeYKLL7Ev4YmwiQbrZzpqrjlq16ieCzRrVa2C0ZpmsDr/gqmeLK/2S+yXsA1poM8HNvP22UxK+Qf/vprLgDPyUWMBOguZhyrSy8mp1/CUnfsGEM59RTqzBR+LAJufGZ+MjAysXLkStevUZpNap9ZtYT15GlMzgy0X4m/HQEHN/BK5mRtIzdyKLaEXYH35PQyup8BUmOClJ/iKOiakZt5Mh30UoLbpEJS69soFmaRmdujZD3N9D8MhWlAzy0W6QBFgk7/tEnQ+faXBQWcMB53JqTf4l4XHCjwC3BcOddx51ACRdO5faSM5NaLIR5yW8UTwaS/yaH39BQXYzOccnDt3DsO+/55NajVr1sT04T/AZY4mtuib46+lLjjnHizkZpYxaPJq5iHfA1j1d5xIzRRy78oFTHwpsI1I5Pphhr3A9zN0UEOUK02ASb91atXCeMP5sLn8DjZREDoEfKnzUth2igGb/O03KeUKnr7SZPmclNv3/D8LpKZF8S8LjxV4BJJSLovOfQPcjWmK5/+ZIyXtbqFH/Pr9arz4z77Q5YQFyscICLApcR6SkpJgZ2eHatW5EF2P9h3g8Nsf8NXUR4jVYpx23MKpmS5CbiafR1kWjyw302UrAnZfhtWVDww0BTVT3qvHi7f/lrczYXc3C6ouO9FauZOUmqny3TDobguD3T2ALEUrFYQXBntf+/USwCZ/G6ZK9ccvfsedR3VwN7YlXgjQyQ9NhX9MTLmAxy//wJ1Hddm5py8cBUHn+4RA3HlYB+8++FT4sakIByjApugsnjp1CgMHDWKTWu2aNTFzxCh4aupim5ENjqz0ZH7m59x2CH0zy1DRPOcUhEsbAvGX319YdYrUzFQYRwhqZqUCqYgkpmaann6CIdPUUTWPmlm/fn2MN10Cu2ufYH1XUDPL5bVRCtjkJ9VPSX/nQGdMCw460x/xLwuPFXgEPiWfxuOX00XQKTr3adFSR5yQ+BcrNIuKbQ16LvyU7xGo9LAZHx8PCwsLKFSpwkDzO5VuWPrnbPhq6cNtjhZCrJcizHWb4GtehpBJ6uiFDYFsnH33XIXF1QSmZpbLifRrq0YVePvk7EMOP3+uDkSLtkpSamafEb/AYNcV2EeDOQYJ10fx1OIvNl4ygE1+2vyUdIqDzoe1ERWniFdvFyMtI45/WXiswCPAnfvpTL28G9sKr94tQlpGrPiIqX0S9fCMim2Je3GdQKkYwk/5HYFKDZuHDx9Gr15cwUH9unUxe9QYZjXpqaYNl9macJ2jBedZGtioZYBd9qtwxilIgE4ZQyenZgbgoN8hLD/zhBUAmQh9EStRWJiz/rS7DxgfvY+BE/+UgsxGjZtgiu1a2N1IhlUkKtHYlFOYLOwLjwxhk586SbmKfT6WeW9HxbXDq7eLQE41wk/FH4GPSccQ+3w8bj+siag4JXbu0zP+RVr6Q9yLa497ce1wN6Y5Hjzph9T0+xV/QOT0CCslbL558wb6+vriSe1/PXph2R+z4K9jiFDrpdhsbAuXWRpwUlWH6xxNOM+ay5576xhj7/x1OOO8leVuhgl9NUuVVnBxQyDOuO2A9/5rnJop+IxXOpAieLS7k4GpS7zQtHkL8WeSLwLqN3oijA7cgl00YHYtudKNzxdTIwsDyOK8XgawSfNrdnYGEhL3I/YZQWdNRMW2w8u3C5GW8VhOp19ht4s6Aty5PyA+99GPVVi/1vuPeyAqVgn34jrgbsy3iHk6EhmZr4u6WmG5LzgClQ429+zZgy5durBJrWmjRtAc8ws81bWx1cgax1Zv5JRLtx34a6krAgwsmbLppKohgk4OQH3mGWP/YkcGWtTMXYDO4vXZ5HMz9wccwdKzz5jVpKBmyqmKVRwIES+bAPNrybC/Dxjsv4Xeo3NcuXjIbNqiFX5b5Aa7W2mwiswWIFM8dnJwnZQRbPLzohg8no/D7Yc1EB3XCW/er0NGxgt+EeGxgo5AdnYmEhIP4fHLaQwu78Upi9RNUjjbIzKmCR6//B1Z2YkVdATk97AqDWw+f/4cGhoaYuXkhz59sXrmHKZm7rZfhbOu21gREKuudt3Onoe57sCBxU7w1TNj0EkhdT607jxLnf3/wGJHBpvnPUIE6CxCiF1SzTQP/wRDQa2qdCBFhT22N1MxyXY9GjZqJP5MEmhWUVDA4Il/wPRoNCsU4tTMhEo3RnKpaPJAXMawmTPdZuHDp9149HQ4bj+sBlK73sSvR0bmy5xFhGcVcgT+++AGDjTb5YJNDjgb4elrHWRmJVTIY5fXg6oUsLlt2za0b9+eTWqtvv0W+uMmwktDB1uNbXB8zSZwoJhPpTlBJ9lQumxj0OmjawKnmeoMPCmnkxRPAlB/fQv8tcyFg073EJwVWiNJhdd5NXPPluNYFPZCUDP5ibnSPCawoh5SM+ftvIzu/xuVCzIJNFu0UYTq2s2wu50OKhaSa+CqNOc1H6X1i8EmN+1mZ6fiw8dgPHo6QgSdXfHmPUHnf/I6Lwv7/ZkRSEw+h7gXv7IcTcrV5HI2OVUz57kyUzhpOSGv9zMD+RX+XaFh8/Hjx1BVVRVPaqP69MNaVXX46xhhr8MaBofUoL2wXpEUJj/vHspyNfctWA8fHWOWw8krnZTbSc8DDKxweIUHa/h+nkFn8cLLhe2HvL5OauZp92B4HrgJ0/BEQc2shCBCTddtridhvOUq1PumnvgzSZBZTUEBQyarwvzvONhSbmZEkgCa8nyNfGHY5OfN7OwUxH/cwaDz1sPquP+kN9592IQsQeHih0huH1PTH+H5GxNExpCvel1ExbZCVGxbVjCUN5TOQyflcD749zskpVyQ2+OuSDteYWHTx8cHrVq3YpNau5atYDpxMrznzsM2U3ucWOtbogIfBp2kdDpvxR6HNfDWMhBB51xWvU7QSYrnZiMbBp3n3YNzQvNFCDHLK0x+br/PO23BRcfN2Bl0EgvP8WrmJwEk5BkkirPvVxJgfiOV5WZqB50BNWLnczL5x3adVDDHNRR2dzJBjdwFNTMfpbA4Y14elv1KsMlPzFlZyXiX4I8HT/rj9sPq7PHtB29kZsXziwiPcjYC7xL88PjFVFaVHvNsNB7+Owj3n/RkyiZVolOuJsElORCRAxWBKEHn3dhmrHgo/uM2OTviire7FQ42Hz58iN9++008qU0YNBTrZ6kjYJ4x9i1YhzC37cxu8nOAVJT/c0pnCE47bgble27U1IfjTDWuXRKF12dy0Blkao+jqzYypfOcW+EKalG2LQ/L8FaTpzxC4H7oDkwiBDWz0kFU+CfY3AOsr7zHLwbzmbUkD5j0WLNqFYz4UxuWZ5/B9h6pmULz/gpzjXxl2OSn6czM9yDIfPDvAAno3IjMrA/8IsKjHI5AdnYaMjJfITX9AfNSJwOAD5/24O2HjawPKxUI3X/ck0EnwWfko4bMe/3Vu6XIzk6XwyOuGLtcYWAzKysLLi4uaPLttww0O7ZVhOWkqfDR1MMOMwecWu8v6pEpO6tJKiCinM6/RdDppakv7s/JcjpnqrGCIoJOlhvqHlLhPdXFaubWU1hw/hXLzTQNF9TMCgMShSpnCbC4mQaH+4CG/3F06NVf/MWPh01llR5Q33gA9lGAxa10Qc0sdEzlTO0sJ7DJT9GZWe/xjqCTlM4HVfHw38GI/7gVWVlJ/CLCYwUbgbT0GHxMPIKXb+0Q93wC7sV1ZF84Hr+YgvSM5xXsaOXjcCoEbEZGRmL8+PFsUqtatSp++99wuKhpIcjAkhX2kM1kWSmLtF7Kzzy42Amec/XgMnsuV7E+m0LrOeF1d3UdbLdYiONrfNjyZbU/X0v5JDXz4oYAnPTaCefDUTCOSIKRUGleuUAq/BNTKS0uvMaoueaoWaN6LtCsU7MmRmmYwurCK9hQbqbQvL9iXh/lDDb5qZig8228O+4/7sbA49HT7znozBagkx+jCvmYncmavcd/CsbT19p49loHqalXK+ShlueDkmvYTE9Px+rVq1GnTh02qXVTbo8Fv8+Ar7YBPOZoYYfVYlYEdMFjp8zbElEo/YJHKE6u88UWE1s4i/I1qTUS5W6Syuk5V1ccXueVToLOYKslOLnen2uvVAH81s87bsFFp80I2X4aDhffCGpmRVOqinA8lrfSYX8PmOO1H4pduueCTFI0O/ceAJ3NJ+EQDaZ8ml0V2hlVWLW7nMImPxFnZL7Bm/eOiH5C0FkNHHRuQ1Z2Mr+I8FiBR4Br+v6MHeGtW7cQHS3tu16BD/+rHZrcwmZERARGjhzJJrWaNWpgxvCRcFXTwkY1bbhKWE1u0jZiuZpnnINYRTlBYmnVP6pgJ7V0z/w18NCYx+CS9d+kVkiqGqCw+an1AQxEt5kvgJuaNpxUuZxOUjspv9NDQ5f5rv+9IUDcSL60+/Wl38/nZh7fuBtOR6JgfC0JRkIlccVUqz4HnBGJXAX52Wf4fuY8VKuikAs069aqhbFGC2H9z1tQRbqZkFJR8a+Pcg6b/GzLoDPeEdGPu+HWw2qIeTYSHxL3A8jiFxEeK+gIpKVlY8mSJUyoatCgAaysrBATE1NBj7Z8HJbcwWZKSgqWLl2KatW5EF3vjp0w/7c/4Kuljx0WCxFoZAMXZi+Z04CdlMZNOlQgtB5hLttKVIlOIMdVo4fg+FofBBpZw2mmGrOyJNWSAJI81A8schQXBPEhdsrX3Gpqz1yIHEXFQzx0kgK6024l/t4Q+Pl+n+Wwkv2C42ZccNqC7TvCYHfpraBmfg7GKvD/qXrc7i6g6roTLZU75YJMpmb2HQzd7edgHw1WlS6omXKWe1nSazcf2Jw8eXL5mPHy2QsqNnn9fiWrXiYbzNjn45CQeFCAznzGqiL8KywsDMOHD5e6XzVt2hQ2NjaIjY2tCIdZ7o5BrmDz7NmzGDxkCLtIvqlbF7NHjoaHujY265sze0kKa5Pi+NcyV/iR648q2UtqwGWOlug57/rjhDAXrndmUZVOyssMc92GXfarQKFwqjjn3YTIR32r2XyIVco86ikpoefdgnF0pRe2mNjBZQ41hOcq1pnv+kwu7L7bfjXOOAWJCpnyaTJfDqAzR83cA8dj92F8LVlQM0s6Kcvl+xJYH0zyKjc98Yj1xyTXH774hx4bNWyAydarYROeAGtSM68KBWIVNmSe3zUckQj7OxnMCYq/LrS0tMrd5Jd3h9LS41g1M/Vt5KBzLBISDyAbmXkXFf6WwxH49OkT7O3tUa1atVz3K/4a5R+bN2+OFStW4M2bN3J4lOV3l+UCNpOSkmBrawuFKlXYRTJQpRuWTJ8JXy09hFovwWmnLWKnn7O81aTI9cdX10zUC5NTOpnrj6o6/PTMGZQytbIA1x9Wce4egmOrveFvYCmCRK7wh9RMb20jHFziDOqpWVjRzzmqRncPZj04Aw2tWQERQafrHE2mkNJzb21D1sOThf3Lme86qZnnnbcgKOQCbC+9g8H1FJgKIFHxw6ISQGF1J4v1xPxz7WY0a91W6qbdc9hoGOy+wqmZ11MhqJmVRM2UuEaojZX9rTQM+mWK+PowNTUtv7Ngnj0j15lXbxczO0QOOsfjY9LxPEsJf8rTCBw5cgR9+vQRX488WI7sq4Rp33dAlRpc3Qf/f3ps164dqwn57z/BiUoW57rcw+bJkyfRt29fdpE0qt8A6j/+xKwmtxhYiBqnk+IorQJyEBnKwubUX5PC6ARznOsPpyySqkgAeWiZGwNFzvUnJ6eTdwEKtV0uyrsUqZmkls6ay6rLTzttZrmgRbeo5HzXSYE9tMwdAYZWbJ9ylE5SY9WxaZ4x9i9azxrIc6pqzn59ldzM9QE4umkf1p14CMPrKazavFKpNZKTaaV7ngDza8mwewAYHYnGgF9y+tjyN+dGDRthioMT7K8nwypSUDMr9WeDh82xU8WTu7GxsSzmqy+6DoLOl28X4G5sS9x5WAePX/yGT0knvug+CBsr3Qi8f/8elpaWqCISqvj7Vd16DbHg9y5I8u4KBHTBKYdemDxUGVVr1BVfs/yyysrKWLt2LQToLN25KLewGR8fD/o2zJ/w73v2xooZs+GnpY+dNsvEEFYYeHF5lmQ1GYS9C9bCW9tAlGupIeH6M1fs+sPyLD1CWaU4hb199UgZ5Yt7uNxMn3kmDFA5NVMadAvbJ/Y6r8C6bmfKqJ++hQg6cyuw5Md+YLEjly/KQvlfFjpJzTznHISg0Auw+YfUzFSYVjrYqoTqlMQ5Jni0vZWKqUs2onGzFuLPJP/Z7PPjBBjuvwG7+4D5tZRKpfRWaqiUuEZyjUMFgU1+ak1Ni8aL/6xwN6aFBHSe5F8WHsvpCOzbtw+dO3fOc7+qjh/7tcPVZb2AwA7I8lJEmoci4KsI+HHQOeV/7fOFTlI6V61ahdevX5fTIy7fu1UuYZMuEpWuXdlF0qxxE+iNnQBPDR0EGVrh6ErPErUM4huwk+sP5V1SMQ9BJKmbrC0Ry6Gcy3Iqj6z0BKmZFN4mlZFvZ0RV7tS26AyF7WXkfc6H8enxwGInUNjfbY4W2ya3XQ0GoQSjFK7nly+6kloyf/Yw5yBc2hCAQz4HsPpULIwENbOSQVSOmmmw7yZ6jRyX56atgGbNW+CP5ZtgdysNVneyK9n4VO4vILngMi90VjDY5Kfw1HQOOqOY0lkXT17+gaTkS/zLwmM5GYEXL15g3rx5Uverxg0bYs2c7kja1A3wbYtUD0WkeCiJf9M8c0Pn5AKgk3I6STUVfoo+AuUKNl+9egUdHR3xRTKqdz+snjkHftoG2GW3grUsKi3k5UDnFgaU1IidVy4JJrlw9lwGeAShBHwUMvfVNcWRFR4lAt2iKJ0EkZe89uCM8xb46ZszCKZts+2L9otSAAIo7L+cwv47ZAa8effvgmMgzjlvReCuf2B1JV5QM/NOppXgb+u7gM2NFPxq74gGDRuJP5O8mjl44p8wPnyXqZlmEckCaFaCa6JAwJQ8/goKm/y0StD5/I0Z8+OOfNQAT19rICnlMv+y8PgVRyA4OBhKSkp57lfV8fN3Sri1qicQ2B6ZXm3FgCkJm/xzBp1+nNJ50qEnfh3aHgrVpcPrnTp1Yq6FFIUVfgofgXIDm6GhoejQsSO7SFo3bQaj8b9iI6mZRtY4tnqjqC2Q7ELIYW47cMEjBKc2BDClk3P/4eCS79NJoEeAR30zz7vtwEXPXaXu0ZkX7OhvvgiJFFVSMMWQO1uTVdHTPpACyyut1DYp0NBKlLPKORjlt97i/o/C5aRmHvT7C6tOxYlyMwXP6iJPspITrlw+T4D59RQGkLq7wtH1f6Pz3LQV0KxVW8xcuxl2dzJgeSdLgEy5PM9lrMpWcNjkp9Xk1Ag8ez2Pg86Yhnj6aq4AnfzgfOFHalc0c+ZMqftV6+ZN4KHVDWk+KoAPKZm51UweMPN7FCud/l1wwKonfuynBIUqtaW20aVLF7i6ukKAzoJP+leHzSdPnmD27NniE/jLd4PgqKaFAB2uGTvXqzK4TCCP1n3RcycOr/BkYXUO6LQY7PHAR4BHvTDFrj8esvU3Z0qtcxBr8M7DJEEuF77XRIjNUuydvxZemnyuaU7Yn5anVkoEqazRvHvJx+nihkDW2slv9xVYXE1goFl5IKuMJ195AJLwT6xNEbUrGm+6BPW++Ub8mSQ1s4aCAob/oQnTk7EiNTNJAE15OK9fYx8rCWzyU2tSSjie8tDJlE5NpKTe4l8WHst4BAICAtC6detc9ysFhRqY8j9lRK+j3ExlZBSiZuYHm/z/eKUzw0cF+yx7YFRfUk6loVNFRQXu7u748OFDGR+xfK7+q8Lm5s2b0aZNG3aRKLdsBatfp8FPxxAec7ThNVcP+xaWVTU2ZzVJ+Zvk8ENhch4uqTUS9dFkvTRFvTDpNYI/sp8MsV6KU+v9S+36Q8rqeY8Qpk5SwRH17aTtsG3NVGNh+8Mr3FmonPqHUtN3av5O4EstlyR91+k9W80ccHyNN1u+sBZMkornOaccNXPF6ccsZG4ieFZXIpBKgMWNNNaqaN728+jUb2iem7YC2nbogjkuobC/mw1q5C58CRG+nBR4DVQy2OSn/qTUcDx9pY07j+rjbkxTPHtjiJTUm/zLwqOMR+DevXuYOHGi1P2qXaum8NPtCvh3ATYVHDLngbIoj+mU0+mniEwfFRyw7IHRpHQq1JLaPg+dCQkJMj5i+V7dV4HNR48e4ffff2cniVoSTBo0FE5ztOCtrs3CxpJ5itTHkkEnOf+4h5ba45xXSg8ucYK3liGrTOcgby57HmBoyaCNXH+2mc9nxToc3GkyKKXnFHLfabcCfzuS6w/tU3Eq0rlm8tQbdIflImatmasIaY4WQqna3mWrqKUSV+DDhf1DmQ1msPVSeMzVFe27SOmcqQ53NW22zyfW+rD9Kgw6Sc2kvqQ++yI4NVOoJK5cIBX+CTb3AKvL8RijZ4c6tWrmunGSmvnDLD1YnnvOlqP+iQVCxtdQ0YRtlr9zUklhk0eBxOSzePJyJu48+oZB5/M3RkgWoJMfHpk8koLYrFmzXPcrUhtVf1BGzPruTM1M95QdaErCKINOf0Vk+nbBfsseGNNfEQpVpKGze/fu8PHxQVpamkyOWd5X8sVh09vbGy1atmQXiYqiEmym/A4fLT3sMJ+P/Ysd4W9gIXb+4XMmSW300TXF/kUbRM4/1FuzmPmb1GqIKYQBTAWkPEhaLwtZE6ip62C3w2pxtTcHpSE4umojC1XzIW4CUwq3U1ERqYxU2U7V6aQ+FgadfFEPFfiwvp9MoSQ1k0BXnRUGsWr7AnYmDakAACAASURBVNbF1uERipPr/Vlon/ZbDMMi20z6X7DVYpxc5ydSOnPDMKdmBuJAwGEsO/sUhtdTIaiZlUitupIAi5vpsLsHzPU7ivY9+uW5aSugc+8BUPfaD/t7gMWt9PIHNAJklt9zUslhk4eCxORzePJSVQI6TZCafp9/WXgswQjcuHEDP//8s9T9qqNiC4SYUci8s0zVTEnIzPtcrHT6quCgVQ/8rweF8mtI7duAAQNAUdzU1NQSHHHFecsXg82oqCiMHz+enYiqVarg9+9HMNtG/3nGTLkkiLrgsZPB3sGlzqL+luoiu0muUIYUQKrUpteL0wKIwJHWT7DqpUVhaAmrSFV15qfOq4F5IZZ3/Tmy0ovzXScwlLSaJNcfHSPsmb+GczLKV33lQPe0YyAXtp89V6zgEmS6qWlz1faupN6GFCk/lYdh2u8dlgvzhP05ldZDfR4X9t8QwGCYxoDUzNPuO+C97xosrn6EoaBmlt9JuyyAitTMaMDywmuMUDNGzaqcKxdfZV67ejX8pG0J60v/cWqmkFJRua4PWVxzAmzmIoTElAtM6bz9qDaiYtvi5Vt7pKY/zLWM8EfBI5Cens7cfBo1ytMZo1ot6I7tjH+duwMBSqD8yrxQWNZ/80pn8sauCDLsgcHdKTUwd5SI7q/9+/cH5ZempKQUfLAV9NUyh82MjAw4Ojqioegi6dWhAxymToePph62m89nYWEuFM0plQwiPQi4tmL/wvWgfEZnsfMPVzhDqiRB519LXSVaAEkrnbQuUhxJBaRCmlzrmakGDw1d7Jm/lq2j4JCzhOvPcrfcrj/MalKDhbQ3aRsxoOVC4Jz6SoBHxTvUI5OsKHNUSA5aycGoNNX2DDo9QnBizSZsNbOHmxo3RpKpAZ6aethttwKX3Lbh8O5/sOTiGyE3UxaTqpytg9RMUirVPPdCsXM3qW/gKv2HQMv/GByiAfMbaQJkydn5LTcpDgJs5osLHxOPIu7FJDDojCPodEBaeky+ywr/zBmBy5cvY8SIEXnuV1XQo0NL7LMkyOwEeJdNyLw4oEpFSPBXQtLGrthi2AMDu+UPneSISNCZnJycc5CV4FmZwuatW7cwejTXPqVmjRpQHTmawVCArilzxeEUx/wrqDnoDGXQuXfBOuZBTioggaZkP8wAQ2scXu4uAZ1cjiMBHuU5klUlFfZQ2JsPyzurajD4PEVh5mL5j+dA519LXZi/OheOF9lYikLz1JOTVFQCzb83BLDWSbQc23dRpXnesL1k0U5JnnNKZzADV2rV5Erq6SwNlnO6SUMX62bOwbThIzHZfgPMLsfD9h65vQj9EcvNBF2WYBORyNRMi7DnGPqnDmpUUch1465dqxbGGjjA+vJ7kZr5SQDNsjwfFX3dAmwWgA7Z+Jh4BHHPf8Xth7zS6YD0jKcFvKdyvpSYmIgFCxagTp3cvuU1a38D88kqeO/Zg8EdOQAVBwrLelnq4wn/dkhk0Nn9s9BJXu3+/v6VRuksE9gkmXj58uWoK2qf0r+zChZNnwkfTV3ssFgoLqwpigsOD51UULPHYQ1TB/N3/rHF0VXkLhTM1MwT63wRaGTNQt7MJYjcgGZSniVVuXMgWLCaWYDzTh6rSc7SMifkT7mgBHqkvm7U5oqQuKInTs3cbGSDE2t8RHme0opsSWCTfw+F/SkUT2ppkKE1Nmnpw3TiFLRrldMaQrlzN0xfthE2Vz8w6DQToLPCwhVVj1MV+UzHbWip1CEXZFJop8eQH6C9LYxVo5vfSIXZ1YQKOxaV4otFeQBZATaLQIdZSEg8jLjnk3D7YQ3ci+uI1+9WIj3j3yK8t+Iv8vfff2PgwIF57ldV8J1KK5x06AUEdET2xq+vZhYErpzSyUHnZsPu+I4pndI5nXScO3fuRFZWVoU+sTKHzStXrmDYsGHsImn4TT2ojfoJHho6CNAzxcElLvkWrPCgVNAjFd9QSPy002bstF3BinNY7qSE3SQV8VAFObUI8tTQZSFrsZo5S4OFmUlppPVQFXZB2yvKazkh/23Yt3AdK2Ki7fG/HHRSM3audycVFFERFAutu+Wv6BZluwUtQwB9wT0Ep9dugpeuKX7sNwDVqlXL86HllK3Ovb/DjNUBsA1PEKCzPEzSstyHiCTYUTj87zgM/lUV1RRyq5kNGjTAJIvlsI3g+msKIFaJCsRkeZ3lty4BNosMDdnIxIdPuxDzbBRuP6zOQef7FZUWOqkxurW1NapXr55rzqr7TQPYTu2MJO/urP1QXqvJgqDva7/GKZ1KSPLuxloydW/XFAoKuXPl6Ys/pQrs3bsX2dnZRb5+5GlBmcEmSd4ODg6oUq0qu0j+17MXVqmqw1eLGqIv4opnCPJcClAMi/Aa3wKI+k6SfzkXIufC2JSnSADKFfBwkEcASpXf5DtOqmeJ1cwC9o2g85LXboS5bGV2kny4nIdODjY5y8ujKzdywF3EQqAijxertg/BOafN2GWzBIbjJqJt8xbiD2zz1m3Rc9iPUtBBF7nKgCGY5RIC2+tJohY3QsNueYYvcvaxi8zC9FX+aN6qrfgaoHNNvz2/HwODPeGsGp0cgwQ1UwBNmV7vAmwWmwGys1Px4dNOxDz7kUFndFwnkdL5otjrktc3HDp0CL169cpzv6qKEX3a4cJisprsgKxSNGcvF9AZoIx4j67w1OyCHu0JOjle4u/N9Dhy5EgGnfJ6Hj+33zKBzXPnzmHQoEHsImnasBG0fx4Pby19FsKl3MZLG/fIHPIIOqnvJimd1OZHEuz45wSfpHAeWemBf2gfSuGw8zno48P8J9b6YrOxrXg/JMGXdyZij7M515+jK73YmMhin1i+ptsOnFjhDpe5uvi+ew8oVMn55tTvp8kwPhyFBXfTMdslFF0Gfp/nA62AKgoK6Dp4BGa774b97XTmJiP0VZQzCLmWzNRMo0ORGDBumtQ5bt6yFabMd4LtjWRY3YUQLs9PlRP+V/rrQoDNz823hf4/OzudUzqf/ojbD6ri/pMeeBvvhozM/wp9r7wu8OLFCxgYGEjdrxo2bIgVs7oj2bsr4KsIeVIzCwLbrI1tWR/QeI9u8NBUQY/21C80f+jcv3+/vJ5Wqf0uFWxSh3wzMzPxRTK8Z2+sncWpmW5ztFhLn81G1vhrmWuxWhV9Duwk/8/8xD1CcHyNDwINrcUOQBzkaYj/JvCkJuw7WN9JzvmHwtiS6yrpc8qNDHPdxnJJPTTmsV6ZtD1SNl1maYhD+l5aBpzayof8Z1KxEgedx1YX3/WH318Guu6hOOsYiJ1Wi6D3y3g0b9xYfD5atG6LGav94RCZxflYR3DKJSmYqk7B6NyX+4Ig+a2KoLPPyHGY63MIdrfTOSgR2t+UfgIuY4ixisxm52vKInc0+Za+MecOmw8YMwkmhyJhfx/gcnSF3EyZqnllfH7lal8F2JSaaIv7j+zsNLxP2IKHT4fg9sNquP+kF/6Ld0Nm5tsiryo7O6PIy36tBffs2YNOnTrluV9VZe4815b3YGomhaELgjd5fY1BJymdnt3gqaWC7p+Bzh9++KFCKJ0lhs2jR4+iZ6+e7CJp/W1TGE74Fd6auvDRMmCwxYeSKaRNzwP0LXBomWTVeMlzJrlelFuZ0w7BHW2De9RggBtoaCXqO0m2jlzTdN75h0Lvp9YHiNyISgadfP4ouQwFGFjmAknazkYtAxxc7MSUS+odSk5D5ArE55GKrSZnqrH9JctMWhcdV1HD/LyaeXy5Czao62CYhJpJwDh06myYHrvPlC6ziDxh8WvJLEfT5mo8ZqwJBOVu5oWT6tQX7Kdfobv9HOwjs0EwYxYuVCmXr0k/gXUUsHsAGOy9ht4juT62kueyZRtFTF++CQ6302B5J7vcQ3P5Gl85U7bLC/AKsCkzdsvK+oT3CYEi6KyO+096c9CZFV/oNpJTr+PVuxWFLvc1Fnj8+DHU1NSk5p2mTRrDSaMr0nxUKpSaWRAQ89D5nsLrBJ3KzfNVOseOHQviLnn9KTZsvn37Fvr6+uKLZHS/AVgrys3cZbcC5DfOWhWRFaSqGnPb4YGQwG+zsQ3zA2ewVMy8RaZmuofgyEpP5h1O1eUcTHKV5pvmGbM2SJSbeWyVN2s5JLlt5vwjspvcZb+SheCLazfJge427LJbKW6kzoMueaxv46vtSXF04YCaC/mH4NQ6f9ZknZqt5/Tb1GTPqbE7p76S608oKyLiFUzJRz5sf3ZDAILN50P7p7H4tlFD8flopdgOqo7bRD7WWQXCBeXr2UYD1lfiMW2hG6hKXRJU6HndmjUwZNIM6AVfgH0UOIVUgM4Cx/VLAZN1JGB3IxkTbNajYaMcRZvOGxUEDZzwB4yPRsP+ASD1haO8gImwH+XiWpLpNSvApsx5ICvrI94nBODhv4NYeP3Bk+/wPmEzsrISP7ut1LQoRMW2wX8f3D+7zNd4Ydu2bVBSIl9xyehLTUwYrIyoNb2BwPbI8Cpf7YwKgkVZvUb5qAhUxnuPblin1g3t2xB05qTD8eP1yy+/4NixY1/j1JVqm8WCTZK8O3bqyC6Sts2bw3zSb9iooYMthlY4uspLrMwRkBF07nFYzVQ+AivWfkhUwEPKHjVZP7aKimWKVrRDAHbGKUicn5mjZpKqqckg7qxzENsHqjTnWwBRbiQBLhdez+0c5K1tgN0iu8nC+m3yaibtM7U04kBX5EuuqgZvHUMcXMpX2+dfaU6AzZrMr/XFdgve9Sc3MFM4nnJQT62XDvlTfuc51+04utQJ69S0MJSpmdwHtma1qvj+Ty2YnYplAFmcfEseOq0uvsa0ha5o2066RU69unUw/E8tGO6J4KDzdmbFmyTlAnwSYH49lYXDdUMuotug4Xlu2gpoo9Qes5y2wz4yk/tyIBfHJaiIMgW+r3nOBdgs1aRc0Jszsz7gbbwH7j/piVsPquHhv4MZhBKM5v1Jz3iO+0/6Mn/2hE978778xf+OiYnBb7/9JnW/av5tE/jpd0emnwrgQyHzygeaksDKK50vXbtjzexuUG5DOZ3S0ElKpzxBZ5Fg8+XLl9DQ0BBfJOMHDcGG2Rqs0pxgjZQ3XvHjVTgezlgI2XY5vObqMaVTHEJWVWcNx6kB+fEC8hYpv5LWTX7iPvOMRZAn4SeuZ8YKgD6nUPIwe3iFB2c3yRqvS0DnTDXWMJ6av5913sq2ReohfxziY3MOYqFwtznaEmF7ddZgnuCQ/NFpHyTf97nnvKp7Yu0mZl/JKaM8dHJWk5RnGmrDhfwJUFkx1DpfbDOzw+wffkTjhjlqpmLHLtDw3AsHUh5vZZQYAqnPIrXLsTj9BONNl6JFa0XxOee/VTWoXx8jVHVBRSjkRkN9HCvMJPk1J+gibts6CrAJ/4ixJotRv379XOenhoIChv0+F+biLxx50ieKuA3hfArgW6prQIDNMge5jMzX+C/eFfcf92I5nQSd7xL8QWF3/iczKx6Pnv2AyJhGrKVSUspF/qUv+kj9Iz09PdGyZctc9yuFqrUxfZgiYjb0BALaIcOzYuZmSoJkcZ5TH1EEKIOgczVBZ+v8oXPcuHE4fvz4Fz2nJdlYobAZHByM1m3IdkkBHdsowmbK79g0VxdBxjY4tsZb5MDz+dxHFkL2CAW1KgqxXgaukIbAKkcVdFfXZkofWS4SWBKMUQia4I2qzUkFpOUl1UwqQNppu5w5DOUFXWnIk3T+cQVZRFIBD/XBJNCjnFJat4+OMfYt2sCKfvj9OO+RE7bnQt/cftNzgt/Dy904QC1B0REPnUdXbSww5L93/hqmZq5S1cB3XVTEH9jaNWrgh9mGsDr/EjZRgJmMCnmYreF9DjrH6DugRT7NwBs2boJRGmYwPhLFVDaLW+kCdJYZzCXA4kYaG2etrWfRqd9g8TXAfwlo274T1KiTwF3A4pbwBaBUsFRm57GSQKwAmyWZi0v0HqpS/y/eBfcfk9JZBY+ejkD8p52gAiP6oabxd2Oas98HT/ogNe1eibZT0jdFRUVhwoQJUverdm1aYLtxL8C/M7BJgMyCIJSHzteuPbBmdle0Z9ApmYLAPR8/fjyoM1B5/fksbMbFxWHmzJnsIqlapSomDx0G5zma8NU2YNXXYW5cqFoa7PLvo8kUSo8QnFzni2CrJRLQSSoll3PpTnmLlotYCJkUSapi36RjlCu/kfJA/Q0sWAieFD9SUIu6DxReJ4gk5ZKzmzQDWVeKoZN3/tEzZ17mBMjB1ktExUd8ERIftl+GM3zYvoAenEXZNy7kH4wjKzw59VVkNUkg7KWuw5rizx75Ixo1aMDOR5UqVaDcvQ80Nh1iPtYEh7KeXE2vfoTNA2DpI2C8jgWqV5WW8Ql0GjdpgnGGC2B2Moa50BAUyXpfKvX6wj+x3qeWF99g9Dxb1K5dO9eNm3Jqf5htAIuzT4udPlGpx1UAyrL7nAqw+cXne4LON+/XIzquM3Mkinn2ExIS9yPuxRTcjWmBe3EdWDidYJTC62X9k56ejvXr16NRo0a57lcK1WpD+6eO+NeJrCbbId2zcofMC4LMvK8x6AxUxivXHlg7uyuUWjbJPbaUq1+tGmbMmAUnJyf8888/ZX2ai7X+fGGT/DpbiCRvFaV2sJs6HT5z9RBkYovja0tns8ipeaEgO8nt5gvgpqYjAZOkXpKlpD6oopxyMSWr2mnZXfarJNoo5Q+2hQEe1zIohEHqgUUbWLGRs6rId51Vt3OtkyiUTTBKMMyFutVB1pRUoESKZ7FAtwhAyquppHRuMbKGj6Yelv45G307d8l1Uan0HgCHc0+x4ClgVgZNuc2vpbCiEqO911kbpGoSPTsJMPO60dD/mrVohXFGC2ER9gx29wHO+rCSKDllAi4JoC8RDtGAut9RKHfrnesaoDFv3603NH3L7guHAKPC9Vuia0CAzWJNwrJcmEDy9ftViH7cDVGxrRH9uDPuxSnjXlx79hsZ0wRxL6YWWFhU2v2JiIjA6NGjpe5XXRSbY7cZtTPqBHgLamZemCzq3zx0/uvUHQunq0C5dRPUqC7tEjhixHCcPHmy3DgS5YLN6OhojB49kV0kNapVx4wfRsFNTQt+OkagnEZmsyijxuh8CJla/mwzm88quwno6Jequklt5CHPVdQInRqnF1bIUxhoSr4urux22cqOj0CS3wfaJt+MnaCX/k8V6KS4MrvLIsCj5LaK8pzPcz273o+BveoPo9CwPqdmElzwvzVr1kKn/kMwxzmYVSPb3JNdtbH1XcD2eiImWq1GY4menbTtGlUUMGaeDQx2XcLwP7XxTe1a4n3i943CuVPsN8Dy/EumtHEONcKkXaxJOzyRjZ3FuRcYMccINfKoyjTuY7QtYXPpjSh9QmhJVazxLZMvB8I1Lj4HAmyWltdK/f7U9Aescj0qtpUYNHOAsxGevZ6HbMi2D2dKSgoWL16MWrXyzAvV68B8cle8dusO+CshTVAzZdI3FN5tgOD2uLV+MJQVW7G5ePTPygi/OQTjJyqz9klLliwpN57rDDaTk5OxadMmtGjeEoO/r4tpk3rDZsJs+KgbY4fFQpwUVUbnLZwpCkAVtgypeZc27saBxRtAxTdiwBR7jGsy4CXQo+0XO3ReBChk++C1G6RyuqvriPch775QMdPRlZ4yhW5+fFh433krDs5fg4W/z0SP9u3FIFe/fgN06fMdqkoAJ8Ed/d196EjMdtsF2xsppXD9oQrnFDjcB3RDLqH7/0aJt81DpFLXXtD0PQy7KMAqCrC7mw294IsYOmUW6uTzrUqpczdMX+4N68vvOOi8llx2YbsKBA8WtzLgcA+Y7bkPil26S52Hzv0GQzPgBBwekHospCyIAacCXQNyf0wCbJYaFkuzgsTkMBY+vxfXLpeqycMmKZ2RMd/i31dqyMh8VZpNid8bFhaGYcOG5blfVUWfji1wxK43ENBRUDM9lGQCmaSAMnVzcyccs+2G73u0BKXWKShUg9vG3viY0R0DBzfB0qXrxOenPDxhsGllZcUukvoNauPWw4F487Erwvb+hEBLXRyYvwlhzrvKxOqR1E1SS/cv3MAqwnkFkSmbM9XEBUGkKlI43VvbELsd1uCM8xbZQCfzE+eKl7aazWeQyQMmV4zEhfF5hZP9j6msthA7/5RS6RX34Fy9EX4G5vh96DDUrVNH/KFVGfg9dIMvwv5mCma7hqLboPytJnsNGw0t/+Owu51RTNefTyA10y48AeNNFqOhKC+Uh8xvatXEWH07WF16y/mmU4/NKx9Zg3dq9E5gpLX5JPqN+VVKgaN1dOjRF3+s9IVtxEcBOgsCoghOzTQ//QTDps8FNdXnzwE91q9bFxPNlsL26gfuS8VVQc2Ueygr6HqQ59dEsDl4XE6bG0NDw/Iw31XofUhLj8XzNyYgNfNuTFMpRTMHNimkTsDZiHmxp6TeLvG4JCYmwtbWFtWrV891v6pWoy7sfuuC957dODWzkrczKmqIvLDl0jwU2Xi+ce8Jk0mdUL3WN+Jxb92mGSIf9cKRU5zZTlDQ1hKf17J4I4PNJ0+eQE9PD9WqVYeN/ihcPz8Cj+Pb4N7jDjgR/BNC5lvjwHwfnHUOlQl08uHrk+v8mJ84QRwHdFQopM5yNik3k7zG+UpxgkD2fKY6Kxrav3D9Z1sV8WphQY8MdN2DcWCxE8hOkm+yTvtB+0M2m6RikqJKuZuSlej0OjVh32rqgOOrJSvoi5dDSu2MzjptwT77FZg/bQa6SjS6pRZDU+3Wwe4aB4NkMUjhctvwBGZBSUonOQVJAknNKgroN3oitDefYk3drSKpQv1zUJLAlDGmZm4Pg0o+Fc4q/YdAZ8vfrMXRZ1W0cG7/7G9nQCvwJHoO/1lKgaV97Nh3MP5cFwTbCK7gRWgynhN2pfZR1DB/puM2tFbOa92mgG5DfoDejvOsGl3Ihc0ZNwE2y+lYRCTB7noy+o38RXx/srOzK4v5S1inaASSUsMZOFIxEMEm5WZGxjRmCiaB592YZlxVeiy93lYMovTa/cfd8THxcLHH8siRI+jTp4/4HHNzUVUM66WIswuonVEHpsAVBlDC60VTPME81TvjoHUv9Gifp42UggI0tLogMasn9Iy4jjWbN28u9jktyzeIczYPHz7MLpqfew2Dt4YJdqychisXByAuvjXuPOiAw4HjEerggL8W+iHMOaTE0EmNyQk298xfAw8N3Vx+4gSTFKpmDc09dzLV8+ASZ/jrW4igM6dVERX0+MwzwX7WqiinyrwgwKTX+FA8bSPIxI6tl7ZL6ik1aid3H9o3BsTu1N8yhNlbkt1kjvNPTvsjgs7tlovA8knFbZsKhk5ezTy5yhOb9Ewwecj/clUZ9/x+DAz3hLOel1I5j2Q1GQ3YXP2A6cu8odihc54PuwLq1KiOIb/OhC4Byt1sWJFNoSR0iiqcrf55i590bdGgXr1c66hbpy7GGS9iaiSpnrne+znFJSKRKW52N1Mwx2MPug8dlT909hnEXre7lcblG0YkVt7wOk3K9wGTkzEY9OssqcKr+t/UwyTrNbC9lsjUZzNBzSzX14oppYrcSGe/ptdSyvW+liWom19LgnXEJ/SQiMJs2LChLOexSr9uavaemh6NlLTbSEw+h4TEA8zm8k38Brz4zwZPX2sj7sWviHk2msElB6Df4m5sCwaizGko3q1I4/j+/XuYm5uLQrc5gsc39Rpi8Z/d8Mm7G+CniFRBzZRJ2JxyXCnX9T+PnjAc3xnVauaomWKxqUodHDrWBw/+7Q1lEYiWW9jcuXMnA45Jg/+HAF0zbNZbAnc1A+xYNRUREf0YdN6O7oTD/hMQYrcQhxYHIMyF74lZMFxJQt7xtZsQYGjF1ENezSTVkCrQ9y92ZD02SXVk0CjRqujgEhdx1TjXqkiTFRERKJKjD0EpB4ghoBZH+UEnH7bft3A9vDT1GFxyFe+cmrnFxBYn8qm25xrLhzKgpNZMHuo6Es3lRW2b1HUYdOY4/+TjIiQK25912ox9dsth99sf6KKYY9vVqPG3mLrABfY3Uzkv8s+B3dWPLMfSlpqqn3+FqQ6OaJ2P60/d2rUwbJo6DCRcf8xvpjOlUtP/GDr0yPutVAHdh/yAeQSp0WBONcWelCKSOAX2ZgpmOe2ASn/pnpBUzU5Are61n4X9OaCtXNBpdScLdrfTMW25D75t1TYX7JNi3XvkWOjvDufUTNZxoJyqWAVco8W+duR0XaYRSSxKYBX2DGaH7sD0r9uwOvsv643KAFROj6uk54+HzZ6Dc9ytqA2O8PP1RyA7Ox2padH48Gk/Xr61Q+zzsYh+3AmRjxrg9sPqePZaN1dj+Lx7vHfvXnTunFfgqIpRfRVxdVlPILADyAFHUCuLplYWNk7UgxQBnRBq2gNd2rXINU/woNmxVQtsX9wT7z52hJc/dS2pyZaTA9gcii0GFjjrEoTja/wQMG8R3NV1EbJuMq5f64PHH1rixm0VHPKZjBCbRTi8ZDPOuX7ey5ugj9RBeiS3IdbUXZXrWUmgSL/bzBfg1IYAVmmeHyiKIdJlK1MyfXRNRbBKiiRBJ9e2KMDAkjkNcXBI2xR5k4sKi7iwvQ24Nkdz2XsJdD3n6oIAtLBqe4JVanlEQEr7zNyExP7svPOPLrPOJOiUdDXiQffESnd4ahtiwqDB4qo9BhejJsD44G2mZlLIvKg3eub6Qw3Yw55jrMkSNMvH9adevXoY9qc2DP+6A5uLr/GjujFq18idY9OwQUNMsV0roaKVEm5E0EluNzPXB6FTr/5SHxTKSxw4dioL1dvdyeQAW1KBrXCTdALMryWztlKGh+6i30+TpcakSdNmzDKU+8KBIl8HRb1ehOVKeV3nvSavpcDyn3ew9t4JC2sHGBsYwljfEBbW9rD23AHLS//BrJKpnAJs5kW08vs3wWdKWiTiPwbj2RtDPPi3Px6/mIKU1JsAssU7/uzZM+jo6Ejfrxo1oTCwzQAAIABJREFUwCpVFaRs6gr4thXUTBkVAVH/UXJVeubcHZpjOoDclni4FD9WrYl5v3TEs7U9kHalHWLed8XYiZydOC0jF7C5Wd8cfxP8icLIR1dsgr/OQrhp6GCP6wTcvN0TjxNa4tq1btjv/gd22q7AkaVbpKCTD1lTMQ2FwqmHJhX/UP4lhaw3ahkyRZK3lMxPjZT8H4NOsoR03spC3d46RrkUUoJOchqiHp2Hl7szlfSCx06meO5dsFYUtldjIXMGuqoSYXta72cUUcl9oOcMOt1DmM0mFRZxIXjOApOOjwNYPZbvSXadFzx34syGAOyxWQKLiVPQoTXnyEQXRNMWrfDHcm/Y38kolY81c5ghNfL0E4w1WoimzZpLXZwNGjdBS6WcKnf+ou0zchynflJ/TFlPjBT2fwAsuJuNyYb2UoUvtA8U9h80YTr0d/7Dchep8KhIofu8E385/9uKCrFupeLXBS5o3PjbXOeHvnD0/3kKTA9FFvsLhwCQMgbIIl5HpGhaXYmH9Rp3GOlow8jQGMYmZuyXnhvp6MBqpTMsL79HZcpRFmBTzGhy9yQrOxFUzf4pMRRAJtv/HTt2QEminoCbN6phwpAOuL2K1Mz2yPQS1MzCVMqivs7UTP/OCDbtgfbMFz0nVYGfszsrNcdeyx6AXyfAry3iHrbHnVvt0aZpTnGxXMEm37SclEkCwkNLveCrvQDuc7Wxf+NYREZ3Q9z7Vgi/2gN7nf9EiPVqHFu+FefcQjmV0mUrdtqtYMU0VPjDqspZ/8y5LOR82nGzaLnCw/CSwMdDJ1Wl75m/Fhu1DBi8UliegawIOoNM7BnMbjayEUMpvc6H7Q9Q2N6dKuLzCXkXoWUSvZfG5shKL1AInldZaRus0GimOqug32+/Ep46Rhjb/ztUq1GDQQbBxeBJM2ByOIrl7clqMmJWk9GA6dFo/Kxnh5bKHaVya/gLtlHTZpi5JjCnmKiIk2xx4MbyThbsb6eznqBKKj2lipr4faHHb+rWxf+mqUM/9B/O5/1OVgWATq6tlP19QH/fDfQaOT4XZNJxN2/dFr8v9YJDZGapvnAU57wIy8oAUG9mwHrLEZjozhNBpjmMTfL8zpsHm8C/YFYGLl/l9RwKsCl3jJnvDsfExGLWrFnS96smDbFRpwfSfVQAH3IAElyAigqSBS3Hq5mxjj2hOqoTFKrk6VdKhiq16sFssgpeuHTj/ORdFPF2dztE/9cBMYcV0ap2jtOfXMImB3oif3GykVziiU1z7eGpo4kDm37B3YcqDDovX+yNvU6zsctuPfbP94Kvrrkot5FXM9VBaiTZUBKkUdhaEiKL+5xvgk7QutNuJcv7ZOrpbJEFJoXXRSF2Al2CQCrooRA4U26LoWYWtG/csQQzZ6FAIxtRC6W58FTXwSYtPRiPn4R2LbmmqwQXbVV6Ycb6IAZ5BGOynjTIatL6PrDiKTDFciVqigBXEuzoeZNvm+I3+w2wOPecK0a6kSqjfUkApQIQYBkfvosBP0+RKn5ppdwJI9SM0bxNTs4qv391a9dmYX+D/TdZfqmlHHt9syb51xIxwXKVVFsp6pP6v6mzYXb8AadmRiTJaPxlAFJl8MVD1tf511yfaXgirK4mwGrZehjp60tDpgg6jfQNYb5wFSyufoBZeOXISxZgM192k6t/kotg69at84BmbUwf0RFRa7oDge2QIaiZMspNVWT+8PDvgiCjXlBqLR2VpLmxV8fWOGbXCwgU9Sx1V0KqqxKeXFHGwxcd8NpXEa3r5TgJyTFs5qiPBFfkjX5gkTu859rBS1cdR7aMwb24zoh93wqXzg7EjmV/wvFPbWyYPg/Os7jG7OSJfsZpCwvP8/mUBUFcUV9j1d0eoTjttBm77FbkasxOkMn/ktq403YZLnntLhMXIBoXajp/eJkrAuYZw1FNC798N1CsZtIFU6N6dfxmvRqLHwI292Xn/COeeKnCORqwOBnDGq7XqM4pqTzI5Wc12Va5I6Y6ODHXH3qv+fXSQSeFwe1upuL3JR5o2jx3UjNtf6TqPFicfowFsYDZyVj8rG+Pb5vlXo72l5TO4TN1YXLkHgNXanguPs7yDENXctTMeSGX0G2odJP8VkodoLpuC+wjs0Gtj+TiuMrzmH/hfaPCH8tzz2Fpu0AUPs+jaPKwaWgCC5v5sA37F5WlQl2ATbniylw7GxUVhYkTORdBfs6gR6XWzRBk1BPw6wL4CCHzghTK4ryW7tkWCFRG9Npu+H0Yuf5Iq5k1ateD9dQueOtJYXNFUK9N2gaB5qcAJdx70h7PrysjfoMiWjWoYLBJEMgX7RDo7XVwwUY1G3gbqOFE6I+4/7QjYt+1xT9nhyJogSpcVQ2xz94Nl7z2lLhlUmHgydRF1+3Y7bAa7uo5TkRcaJ2KgQg6NeGpqYdgq8U4uc5XJuoqv19caD8Ep9f7IdRqEUwnToGShJop+cGtVrUqVL4bhllO21nluXWUbKCTVFKqcJ6xdjPaKHfI9a2UwvZDps6Blu8BDCHXn3zUTqVOXVk1PLn+cNBZzPYtouIXo/030f/HCbm2T8fftkMXqHvshv1dgMDR9MpH5v9Nle+mJx5hjJYFGjVqJPU+yj/9Rc8OJsfuw+4eYHGzPDvnfGItnWwiPuJn48UMmCXPPamZ30+fC/PTj1kLK1mlTwiw+mXVXNOIZFhdfA2r+UthZGD0eWXTwBjmdotgfeEVKMezMpwnATZz8Ztc/JGdnQ0PDw80a9Ys9/23Si3MHtURMY69WNiW4Kg4MCUs+7mqdEUG7fBXgZd2V7RpkTuHn5szqmCgSiucns9V+ZNrkOR4pjsp4dXRdrjzqj0+HFTGh7WKaNWwAsImD1lUVMNZSG7HHnsneMyxgK+ZOk7tGYOHL9oj5j9FXDw5DHtWGWC3jQtOrd3BlE2CM/E6ipAf+bllKZROFeJHV3qBvM2p8Iigks/dpCIkT+rnyfI4uf9TziZVxZPSylfBlyakf45SAly348gSRzip6+CHXr2hULUq+9CSrzW1H+r1/RipfEUCjz7Df4KG91+gvpMlawHEhaxZv8aj0fhu7NTcNwsFBbRsq8QqwqnnJqmp9Ki3/Rz6jp7I/M4lYYieK3frg2lkNXklvsiuP9RA3u5GMlNIv22a+4ZVs3o1/DDbAJZhz0QuRNLhRIJPgk7jQ5EYpW6CBvXqSx1H0+YtMcliBVsPg2GZhf1lASoJrNUNHYPWlr/Rsc8gqf1v16U7sxalBu6Wt+VEpf3CiqH8wNgnWFxPhZWjL4x0dT8Pm7q6sNqwibUqqyx9UgXYlAu+FO/kjRs3MGbMGKn7Vce2zRFq2p213qGiFUnQEZ5/DiIL/3+GSM28t7Y7Jg9tBwWF3NFHmoPr1muIJTO64aNX/j1LU9257TyKVMb9h+2R7qeE96RsVmjYFIEiweNFz104ssITjn9ow3G6HgJt1HDm4HA8etUOD162xd/7v0foEkPstfPA3+u44prSQCe1FjrjHIQQm2VcEZKopRKBJQFniPVSFranlkfbzOYzj/Uc6BS1KtLUQ6jtMgadxfVd50A3FH+v9cF2Uzvo/zIezZs0EX9oFTt1xdxNf2H+fcD2ehJUN2xF1/5DpJqd11BQQL9R4zjnn8jMYtlNWrKQdQqmL/XCt81zuwpQyHrEn9owOxmTkxPIrCYTweDwdgbm+h9n0JnXHpEu+PY9+mKW4zbYXuPUuvxUOGo6z4pfdl1lPTrzgmu7Lj0w1/cIqzK3uJVeiLLziYWUHaIBw3038P0fWqj3jXQD2zbtOuBXq9WwuvBKpMCWLuxfasDhm+Rffocfta1Qu2bum0et6tXxo5oRrM+/5NTMSpK7V+pxLeega3ojDdbHomBuag4jfQMp4CTF08zYFNZH7sKsEvnYC7Ap5rhy/SQtLQ2rVq1Cw4YNxXMW3b+rVKsNgwld8NylO2c16SkUAMkGrjk1M9O3G1zmdkeLpo1zjTs3d1bBqH5KuLSE1MyOyPpMXmyaixLiQ5QQ+aI9np9VRrabEt47VRLYJOWRqrqPrPLiqs5nacJ5hi7cZpkiwEYV548PRcwbJdx/pohTu39A8HwT7LX3wpkNVOn++Ubs+SmaXI5mCA6v8GAuQqRUkpLJ1MyZaux/h1e4s/XSslyromAcW70RW80cGIjy0MmqxlXVWHidLDJPO3I5pXwlfn7bZ8dKeasuW3Fo4Xqsm6OJ4T17QaEqVwlWu2ZNjNE0h9WFlzl+4rzdZMRH/Ll8E9p17iZ1odWuXg0Dx02DTtBp2EdmFdB3knICRQU4B2+j/5hJUutS6tgFc1x3Mu/yzxbY8K4/t9Oh5rkXPYf9KFXIQ+F3lQFDoOYaCntSX1nIn1MmSYm1i/iIiebL0ahR7g9OnVq18LOOFawvvuHeUyzA+sSqskkBpIb0gybNQO18wv5tO6pg2iI3WF/6r2RhfxnADAG0/T1AzecIlLtRQ93cbSrad+sNTb+jHGxXoopkeQVNFuq+kQ4yP6AK8sKaspONq83uizC3sIExKZx6+tyvri7Mza1hE3quUoEmnXcBNss1Y7Kdu3z5MoYPz2m6z9+3enZqjQNWBDqdAW9BzZQNZCqx1lDUIipyTW+MH5S/mlmvfgOsnd0VSaxnacEOTASbT8+3Q+Tz9viwXQnZ7u0qIWyu9BTB5lwWqialc6e1I9znmCDQ7k9cODkEce/Jm1WJ5XeGLLDAPvuNOOPIKZ2fgzv+/9T7k4qMyMmHbzVE+ZgEj25ztBBqsxxnnYM4gM0TnudaFXFV4+S7zofa6ZGDTnXWRmm3/WqmmEo2Zee3z4PuqTXe2GpiA52fxqKZhJrZuVd/aAUcB6lz1IYo76RLTb3J+YcAadoid7RRzmnCyn/gKZ9yyORZ0Avl+k5yFes5HucEeTbXEzHZ3hFNmuTO9aheRQGjNExgcfYp206RKmAjElmeIVlNqrnvQdcB/5MK+ZP62veHsUyppbxQhweAfsgFdB04TAqwyLddO/Ak50JUGkUnnKAzG3aRmdAJOoOB46dLNaOnMaNc02nLNsImPKHIYf+856XYf4cncts695JV1dcQpU3w55CKm37UNIPN5XecLWeFblYvizSEcrCOG+kgC1eLgzdhs+M0LPdehdX5Fxx4fvbL0icGpdan42Djuwemq93Zr63vXlj/HcPZV1aycy/AZvmFzcTERCxYsAB169bNdd+uWqM2rKd0xn/u3QD/duIiFFnBVuVdjyLgq4hkbxU4qndF08bSNQnk+PPLQGWEL+sObC68Z2mqmxISfdohOqY9Ym4pg0LqmV6VHDbd1XWYxeNFr904tT4Q201Xw0PNGFuXTMM/YQMR974N7sa0x5EtvyDYwRoH5vvgrJNI6cwLim6U6xmCQ8tcsYmauYvUTB4S/fTNcHSlJy54hKAwVZIVE7kFM2WUrDNdZmkwWCV4pWbvBK6bdIyxd8E6CejkWj8RyP61YC1Wz9LAsB49oVCFUzO/qVMHP+vawvqftyIlLwcO8wMZqvimPEty/qG2OPk1W69bpw6G/KYGY74FUCRYyFpv5xX0HvFzrpsFQQ7lBGp4H2BKW4kqt8WuPwmYuW4LuvSVzjusWUUBA36Zip90rEDORDxc0SMB1ljDBbC+/L5IY5DfuOT7v3DOG9w+MpPlQ/b7eQpq5HFAou136NkP01f5wSbiE6col1FBhuWtDKYYz3LdCcUOXXKNAe1HtwFDobv1DDsPpHzle0wyUFWF9coQUEmh3HcFlguWw8TACEZ6+jDRN2CV5DZBR2ERkQRqd/TZMSdLUfpySeebful5JbUZFWCzfMLmyZMnMWhQ3nt6VQzuoYjjdj1yWurIyAWn8gIml09Jje5Jzby6rAd+7EuWxDnFO/y82bRJE7hr9UQa9Sz1LVrP0jQnJbw52A53XrfHm8NKSHNWQuZGATZxfPUmFsYmRZByIk+tC0CQ4XK4zTbE9hVTEX65P/Ndv/OgI44EjMcOGzscXOCLMBeywAzmqt49QkBOPNvNFzCHIGdVsqkUqZlq2syph5RHFo7PA6m8Iin9yMEj5YxS309/A0sxaLrkgU5q/h7mug0nV29EkLE11Eb+iKaNc8LGnfsOgs7WM3AgB55iFq0w5x8Gnc8w3nQpmrfM29tMAQ0aNMRINSMY77uKX23XokH93MUzdWvVxE/zrGFx4ZUoJ7Bg0P3shCkCIFJfbaIBu/AE1r5IsUt3KaDiPyz0WL1mTfQY/hN0tp9jMFzcMShsf/jXraKAhQ+AGYtcULsW5/8quR/88+6DR2CO2y6WJ2sjEfbn11Pix4hE2N4HTE/FsXzSvG2k6terh/FGC2Bz9YNsYVsA089DnizGhkBz7xWYGZnAkMLgxuQCxLUyorxLatpu47+f+Z9XliKfEn9GhDB6uSPN+Ph4WFhYoHr13BbFdb5pgAXTu+HTRlIzCw7bVnZwLM7xp3rkqJlrZndD3W8a5DN/1sCkocq4s4aq/JWL3rOUemu6KyH2ujLuxbXHJ3+uBZIAm+o6YtjkYY+qvgk6T6z1wxbD5XBX18OO1VNwLZx811vh1t3OOOQ7ESG2C3FokT/OOgfj4FIXZm3J52Y6z57L1Ed/AwuQFWZ+4W5+e4U9EmwSpNLjgcVOrKKdt7LkgFYDbrM1sc3ICqtU1fFdFxXxhUNw8av16hy4uFpyyKN2PlTJbHbiEcYZLkDzFrmLfQikvqkt3YOrY8++0A48wamZpKZcSZDdxEwh//vA/DvpmGK+9LPN4Vu0bQeDbWew6AlEDjglH4f8Jjmy0KQiJMM9Eeg7cpx4/Hm4bNS4iVTRFYFgj6GjoOa5D/b/Z+8soKJK3zCO3d0owwwlZevart26dgtIxxAzDEPY3RiUimB37bq6uvZa/1VBUcF2XXPd0DVQEeP5n/e7c2GSLtfxHM/H1L13bn2/eeN5rn7k4C8ug8hUJtBCpQxUQzpi4QbUNSI9NNXaTKvWneC+7SxXOpBLnVJt+0D/XB5GMZWONdVoUkmL/8Tp8HLXbPIh6CTrST9fKeSHbsH3K41WZuf800c2iw5v7tu3D02aNFG7XxVDh0YNcGpqYyDWBJ/UJHWyA1b696Z3n78NF7CGHqwxwempjdGpsfZoZr1a1bDK1RqforOvWUq1mi83CJD0SIQHZ41Bj+kY6GFTC2zy8EdRS4LOg7NXYY3bNIRPcMeO0P64lNCI+a5fvGSFvZFDsdZbhkVDXbF4FKeVSSluSs/vDJnHAJFkh/hl5mZMg86lGznodPNjHe5RDq6IdHTH+M7dUEOpCaZJh27w+fEqgm+RCDrpUeYN5DEJoJtgQua9dIidE+iQbFLXcR6YmvQRgXcA33yoC6Oa05DrgFPMz2j4TSeQPqg6ZPGPy5avgA7DJkC89zIDrrwSKmdNSBffoJ90NqqpaXBSSr+bo4RpVo5dsgVmjVtqbB9BZ7PuA+EUcxBBV7PX6c8mWBLJvwmID9xAqwGjNWpZq1arhgGyOaxjn0lX5eIHR3YmdP178wY+fRNSIfshHr5eYoiVIpp8ZDNtdHdHQOxe+H0pxgJKQF3Q54oeNgsfNp88eQIPDw+N+2H16tUxe4wl3q2wZALhFIXTA2M6MOZ0X7Bo5mojJK+wwvTR1ihXQbXDn5sny2B0Z1PcXGDDRTNzoFlKKfMnx4xx9Q8Rnm/nUuh62Bw7gUEhn0bXBYKsUzx8K4POGJcpCHNwwa6wfrhyzZpFOi9etMHOxUOwbLwbFg11wzrvYE6QPXwbg01dy83p81TveTZqF44uXI31nlJMHzkWzZWimTxcNe/SB+JdcQhK+sxkhPzyCvbIfebSe0z6HRBv/x/qm6ZHUvl100hd4saWjVmTEDUD5anupKL5hXQxO41yRZkS6X6rtO6q1Wugw3AH5umtvE30dxVK+Y/3gnjvFbZNOaodPU/d9imsLMFt80lYt+2scdM0b9KSQXAQ06z8yGo05edeYNTcGJg1aq7x/lLFDNCy9xC4bT6l8IL/nKnvuoxE8hM/YejMlahZJ91ulP/OTb7tCe/vL3KlA3n4g6Og4eCrXt/lj/DZchLerrq1MhlwUqf50nXw+4KtUwvqOOths3Bhc8eOHTA1VW88LY5eLYW4NJvsDk1Yd3ROwUr/OVU4pcgwyRSdmtII7RqR/bJmUMakQR1sEBNkNmTWlDnZh9QY9DZKgFs3hLh9TYh3kVxKXQ+bWYRNHgr5TvH9M6Kw2nkyIpydsXdlfyTdssL9l4aIO98UOxeNwLaAufh5NsksUU1n7rzV+XXzIyeRtBU/zwpDjKcE4zp3RzU1DTIeNGgsV6okWvcfCdeNv4CgR3Y1c4DJ8IZ/4TUCqFP9zJ/o4RKA8mpp8/LlK6Bc2XIaIEUd7YMnLoEsDySACA4pmjlu+Q4I1OSZCHBbdB8Ar+8TMOk2l/Lv7RGCGmod8bRvqlWtht4ewfA7fIeDzqy6/tA+uMZJKvXxnorK6k1IZUqjl1sg5OeeadRFUoQ58AZYR/Gg4MUwMtVs3ilXuhTaDBzFpbyv0zH7pAadL0E1q5S29/wxEdSMpHzM2XerXoMpCQRdfMv90CjEKFKG55N+uzIvKUn4CMnO/8GH1Wpqt5xksOnuBumKHXrYzMI5pYfNwoHNe/fuYfz48Rr3q1o1q2OxgzVSo62AVfrazJyAnrbP8NHM11HWCPjODGXLa6vNLA3H7qa4F2qbawcmimo+28k5Bv1xSMgag/jt0qfRM0ij84CnPlJanGoo90xaikXD3BHl7ogD6/vg2t2GrHv97Mnm2LlgHLYy6NzAuRHlGjqpbnMbji2KxW75dEweNhKNTNJ/GdaqVRtDp0Vg2IwVEJiYaVzM5UuXYhaEVFPIucNk0+v63Evweo1Oq3+CiaWtxjoad+gOz50X4L79V7ToPRTkyqMOQUbm1hg0OUzJ+ScbdpNxbxio+R/7nTkeUYpaeflUQzpi5goEX/nA5IioUUKa8IFBGbn+dLXzRlUtYF6nniH6eE+BvyL6qttqkovokmal89ojaNi8jcr6aVsatmwHt42/KLq8dQu5s05/gs7TTzEwYJ7WqGSF8uXQfoQTPOiYXSdHn4/wPf+KwaM84R0GTQlD1eo1VbaBOT51GwCf/UlcJDk+G/s3C5O0HhzzJjWenf1IfuUBJx5AIgvSbTvp7QsfTy8E7o3/6jQzs7Mv+ffqYbPgYXP9+vUwMjJSuV+RpM6gtkIkzuEkdT7oEAjngUU/qkYsM9ofZB1J0cyjITZoZq6Z9aL5ysK4DufARJqluXVgChPg/TIB7p8T4tpDIV6tE6TVa9J2fuGwuSZTCSENUCRRdyWdTaqtzCyNrr4MekwRxqOha1kafvFIJywaStDpgAObuuPGfTP89swQp4+1xPbZE7BNtgA/z1ZA57LsRzppXfT/4MxlWOnqjWHtOoBAhAetlr0Gw2dfIqvbY1JFxx+in98M1DVUv7ANQA1DHUc6Q/xDNuoWL7zm9BpPPEQXO7GGZzm5OwwOCUXQRc71R5b4mTW8OK8/hhY9v9NqNymyboJR82KZ7iTXjZ2xJzOBVkjiJ4xbvBH1BKK07077gACrZZ9h8PnpGgMsv7i3GtEi+jwBG+0ncv0hCSR+//FjPWMTDJDN1W41qXDgIdmo7i4BKFdatdO8QoUKDFhJR5PVRWaxZIHKEai8wO/oPfQST0F1NYcl2jZyKOo4xh2+B26waK37zjg06thDY/vrGjbA6HmxCLpKsP1JYx/wE61+LHhgzO0+p/MkMHYvvF1dIBb7pHWis4imtx/ELs7MclJKDWYZyR/pf1Cw60IPmwUHm7dv38aQIUM07lf16tRCjGcjfFpNTShZk9TJCK70r3Eg+p46zVcb4VmELfz6m6NseVX5PzZnlioPcV9TPF5iyaKZ9Jnc7r+UZQK8jhXg2n0R7l0QglLq7xSWlV80bK5x98OxxWtwOnw7yPtcGxBqe46gLW9gczMOL4xhsLl03AQmvr7JbwainUOwUmyHn7d2xa3HItz5yxAnD7XCtplO2BGwBIfncvJH1OyjbftUnlN4uh9bGIOdAVMQMmQEbEUmaRdtLYrkzV6NYDW4YFJFJNh+/AF6ugejmpoPOJ1sVapVRxcHX3jvS2LNMrrqFkmvkSKhduG7YKRWm0kp6+bd+3ORN2pCileCPNKdvAbm6EN2mE2+7Q0SXefBjh/NG7cANc6QWDvn/KMGnfFc84vPwZusHIDqGvnP0li7niGD1uCkTyzyl/GkzllN0vfx2P4r2g9z0LBtpGUSzA6auJRL+V8HpIoub8fo/TCxVu+aNECTTj05cfsb1IilO5qZ0bZRoxOlxanTv7uzDNW1HLNqNWqhzaCxqFpNVSSfGozafDcGfj/f4mSl8km7M6Pt17+WPYBlHeMJqaz2mZyAMu0gv5AM/7jXCFy1A34+vvB2c09zAvL19IRs8SpWmpGZm5D+OHHHSQ+b+Q+bnz59QmRkJOrUqaNyzzYoVgajOpngzkIubftBbzWZa9DjQREUzYw1xU/BjWFrqqkWY2BQDDYmhvhR3hhYYwasyD1k8utODRXg6UFOW/PvPcYqKfQvFjYHtmmPlY4eiPXyx76ZYawuMqv6lfkFm6FjHPDT7EgGv7uCliDSXoZoyVgc2d0Jt58IcftpAxzb2x5bp7lhh3wJjs7nBOB1QScXzdyMA9OXIMrFC4PbtkfZsmXZRUuRvNYDR8P34E0WzdTmB06TCgOYGwCBWjdXOappqVusWrU6qKaRvMlJ1ijNUSgumUvDkl7jSGcNi8iatWpjxIwoBF9OybgmkGRbqL7x8nvYhe+GdasOGhJA5HneqH1X2IfvRlBCiqLOMZmzg7ySihGzo1GztuoNiwCr00gnBmcsMpgdwLrwmtWuEnQ6bziO5j0HobTCxlMZZOubWGDItAhID99EtwkSkFWn8uuVq1TFoMD5CIznBN3zYiLnSxWKDpZGAAAgAElEQVR8D9xED2d/EGAWU3TYE9wrr5/+rtvAGGMWb0LItc9ZgO3sAVFefB/9MlT3OYmuU5RSdvQeZFtOICj2B8i2HIfs2O/s+YxE2UkCSXopBQEHryNw9feQRWyCfOUOyH+I4wTdlX/s6SOYGUb29bCZv7CZlJSEPn00JeCM6tbEJm8bYHUepG31wu5pkPo+woh5xP8Tbguf/hYoVaaCxlxBz8m+s8CzMM5PPk+7/CmCGSHA3UQRbt4W4c1KARfZVDpGX2QanWBzlZMH07GkqOIasZyB3qmwLchMZig/YfPHGcuZVBJpap5YshE7A0MRMV6K1f6jcWJ/O9x5aoxbT4xw9PsO2DJZjF2BYTi6QBU6mbxR+DYcnR+N7f6TETRoGKyF6ZqJhgIhxoduZr7kWZXuYdHJG4D3j1fRZbwXqqrJ8xC01KpdF709QyA5dh8hd8C6oceGboKRmlUlAQ95o/M1gX5ZneDI+ecaGJiNW7IFFs1aa1wMBJ3Nu/XnrDSTPoPqLFv0HKQh5VPf2ATjyQc9KZeARY0+5Hh09SMc1xxB0y59QNugDnTVq1XXeK5Z137w+v4S1+WdD3WR0isfMeURIN5yCvUM67P1lypZEsUVblAU4SVZKcnRe4poZs71OfVAqAqE+bU/GGhefAv5mh8hkcjg7e7OXIDIr1wilSGAno9/m7ELEMlWUfSc9Gr5/+QGpE+dZwiX6sdUD5v5A5vv37/H/PnzQaVVyvfRYqUqwLmnKR6EWiuaUPIuosZH1r7WkfzhEWuGnRJrWIkoKKOqzEKd5y2tjHCIHJhiTUDRz7zeV9QY9O8WYyQ+EeHxCc2o5hcd2Vzl5M5S17x3ONk4rvMJwoE5Uax5h6BSJSWtcO3Jb9jkI6w8NB4PXY/tskWIsJMgVj4Kpw61xW/PGuDGAwEO7fgWm0J8sDsoEscWkZD8diaV9NO0xYhw8kDflt+gTBlOJJ2imZ1GOOUKLvi6RdKZ7DTSGRXLcZFS5ZsCgVy/gHloNXCMRgSydr0GGDkvJnc1gQrnH6ptHDZzJUQ2TVVuSrQtpUsUZ6lpdaciFs0c4wbpsfscYOXVBKuwmgy6nAKHVfvQotcgneLwFSpWwvApyzD5NkBuQdSwoz6R5fYxXwbhuO4ozFt/q6EdamhsAoeIXay8QVf5Q263Qf/5vD+uZBEpX7sPPm5uGo0+Yi+FCxABp94+NM+vKfXzWQ+beQ+b8fHx6NKli8b93FJYB7v9Sc5IH83MS8hj0cxYAR4vtYZLTzMYFNc0VKlQqQomD2+INysompx/Xf4k3P7wlBCJj0V4sSldyF35+36hkc12iHEVI2KCW1p0k6CT3HuWj3fCRskkHJy7Uit0FhRs8qBLmpgkDH8sdD22Shcg3M4H6ycPw5mjrTnf9d9EOLCpB7ZM8scO2VJs8JoIaf9BMGuQ3txjKDKHXcRuFsnLPVy8Zulp0t4kN5n2Q8aDrCSVgVP97woVK6L9cEeWjk9PWedGIJ6T7iEJoIBzz1k6voG5tYZVmfJ2CG2bw2nNYSbflPt9oA0kXsI/8TOmPQDsF65DVSVxfOXtKF26DJMasl+xF8FX3ivqTPMoqkjaodR1fvYfdHOUoqwWb3Xall4eIZh6H/C7oFbfmg/gqz5J6x9rO3cyf451lB+7xyKaYk9v1QYf3nbSS8xeDzj6G+j9+n2d+X7N6T7Sw2bewea7d+8wbdq0tMAIf78sXroCxP1M8WeYLUvx5kUTijK8fM1/U+c4Ysyx1dcGFoJaWubvYujY2IjpalJH+qd87PKnxqA30QLcuCvCb5eFXNRUqTGIP05fJGwOaN0W6zyl+HluFLYFzuSgc7RdeqSToNPOmfmUH5ofzWCPj3QWNGwqQyel148sXIvNfvMQNt4bG6cPwbkzLTjovGuCA+v6wL53VxgYcJ3mBHndHHyYJA/5gOdpquwCQednhNwCxLsuwKplOy0nLJdSbtt7EKZffY+Q34Esp82zBD6cMPqkB8DEkw9hrkXonL9xfdNnCCSH7uSp80/aREUOPFSveuQ3tBs8TqM+tbyWznWKsjbtNgCOMQeZ1BLXgZ5T6ORkpYKuA/bRP0Fg1VjjWFAKnd8X3d2Dmc6o3gM7/2Ak7dzI0nmc+Xb4JnyAfPNR+Hh4wNsn3dc8zf1HAZwU9ZRuPKJ3Acqj/a7rOOphM29g88SJE2jXTn3uKI6WDQ2xL4DkjKgJJe/TtjzAfG1jKtVmxhozTUz77qTRrJmdrFy5CmaNtsD7VVZAdP5FM/l9Tyn0v37gtDX/3Kc9hU7v/WJhc62HBMdD1+J0xA4cXhCDzf5TOBkiJeikSGe4vSu2yKbi8ILVDDopVZ0f3ejUIEQ1m3wanYdM9fEXhe/64QWx2OA9G+H2Xtg8awgThH/4qgHOJ5nBP8gcAqN66Ok2h0ndBFCXcj7cfGWJgPxSCkbNXwdDtdpMHmxoLFmyFMyatcGohesRGPeaOeHoakrK8nYyFyLOgcdj21nYtO+OkqUyjrBWqlgBnUY5w1thN5kXEU6SCCKpoBGzVqG+saqkEtWnUiOWz/6rGDkvFqZaUv7UYU/1m07rjiGERPMT6UdBNnzXFU5I0pNP0Gmsu0bNKHnND/SdihZd0ovtu7sF6WEzH66HLJ+7OVk3aaSu2g1vV1etUU0eOsWubpCt2sX0YfN1e3LyHf5Dn9HDZu5gMzk5GYGBgRrZqBJlKyF4mBX+jeSaUPTRzKzrYvLwpmtk0cxYC2zyaQRR/dppwYf0ubokerYQ4Nx0gvwCcmAK4xqBfrskxPV7IiTHCECRTm3f4YuGzaOLYpnOJkUrCfIOzV+FTdLJCLNzRuhoe0WkcwJLr4c7uLEo6PHQdfh53gosG++EJdl0EFIGR3IGUpY+yips8sugbab0+uH5sVjrPh3h9m7YuGAgTp5rhNcfLRF3xRYTZ3bCd54BGBtzDv4JvLRPNkBGx+RALjbMfWZ3PBp/20vjpDWxagybdt00Inx0Ups2bY2xS7aC6huzoo+pfcLkHHjk5/5FH99pGkLr5cqUQTf3IPT2mY6aWiSA6LlernL4HLgBigamddDr+L6a2/CSRWgpmknanK36DtPYBwJTC4xZuJ5rxEr8zNLbAb8+w9DJy0A1k+kXOBf9LVOyBFr1HwmXTScRnARO5zJD6HwJatyicoZxYbtQX6TpJESi8a4bjmPab8A3vQanrVMPm5lHEjWPeeF+xvfyBwRsOqKIbOp2AUqPbGbTdCHL537h7oeiclwINuXxyWjc9tu062rBggW5I7Cv5NP79+9Hs2bN0vYbdy8sjnY29XF0ItVmmoIExbUBh/457SCW0X5JjaAGIGPcWWSDkR2NYVBMM5pZrVo1LHW0QWq0ZYFEM/ntpVrNlxsESHokwoOz2ms1+ff+J2BTGeBOhW/Fz3NXYL1vCJbbOSlqOh1BXeuho+0Q5eSJDX7BLM1Oz+Vc1D13sMlvM4uELtuIGBcJ/LuPQO3adeDqYYJfL1rixXsznDwjgI9vM/R3D4bdpsuQXfmM3ET0KN0bGP8aZJVYqbJqxyDVCHa284b01B8ITvyIcUu3MpccdckdalZq1K4r7CN2I/ByikLEPCspZIUDzw3AZcNxkHe4OrRZNG8Dl/XHWHqfUvwkZN7dSYrqWmSbataqgz7iyZAev6+QbXqfpQgwic6TxNLwqWGoUVP1FyKlxzuOcGLLTK9P5SZoZjVJcHvyDwyQz0edBuQxq9q9TvuQRPO99lxUNPBogQZyQroJ+B57gLbDJmg0YlHavq/PFATGvWLWoPLL79Gy+4C0delh88sDJqrBlB9V1Gx66arZ9IZEGgB9zWb+H1/q+vc/9wLmTVqlXVdLliz5SnAxZ1/z+fPn8PX1RTGFIgZ/76tUsQqmjmiI11GWwGoB8lRSR0k6h4eWr2c0Yq4+iLHAajcrNKijqYpiYFAKA9sIcWUOQb4QBe3ARCn0J0eFSPxDhOfbBBramsrH6j8FmzzA8R7m1Jm+zjuQRThDx3CRTopmLhnrwCKb1FREsHl4/mpmBcl/PitjbiOb/Dqoa/1Y6DqscZdg4iAuwlbTuAksLM3g4dEAl65b4UWKKY4cNYK3X2v0dpkIx+03ILuKbEAnVxsZchOglDVpWvI3Cn40tWkCp9UHEMJrbcYlc1JFF15hzKKNMG/6jcZnSCaIfMhd1h1F0NWPIIjTmUImB55r5Kn+F3q5yVFeoRnKr79ihYoYIJ0J+fkXHLySxAtphZKoPNWr/pSETqNdUblSJY3tqFNfgL6+05mIPUVsJZe0CatzTUnksOT9w2U0V4I3fhuMLaxhF7aTpcMzAnpaPlvP8Qfo6zMNteo10NimypUqs+31268qmk+KAEGJnzBy3lrUaWCs8bmmnXurCsTTcUhI0cNmkY3cZT3TQF3mJG/EutHVgFNMj11cIF+9R9GNnvXlFpVo4Ze0Hf6XUuB5/DHKVkmfwDdv3pwzCvsKPrVz506Ym5ur3a9KolszI8TNagKsEeFTIUcz34c3wMeIevgYYYgvPX3/gUUzhbi1wAZD2lFQQ7PTvGb1aljhYo2P0eTARJHkgpWTIoegt1EC3LopxO1rQryN1NTW/M/DJg9ypLnJGoJmhWOtWI6lYyekRTopjc7+j3PEjqDZOLF0A6iBR5fIOr9MfsxP2Bw+Kxqe+67BptsYmIpqQuJXF1duWuH5WzPs3SuAh3dHDPSbhwk7bjKdSN1e3hQheM3gLeDcvxggncXsKnm4orF82TLo6SpHwJk/ubS4euo3/i1LIRMEDpseCZEWT/RypUrimz5D4b7lFIvmya4qQ+dLluYmiHWO/RmmturpFwPYtusC961nQDCsy4GHQec1wGt3PDqOdNLq/EPQOTBwIfxP/cG2mSKR/ATIRXTf4Dv5fFRT6zQvWcwAXey9If3lcbYklWi/MyH8o7+jl+dEjSgp7V+KnPZwkTMB/pDbgM/Pd9Cy/0gN7VAq6h4kn4/Ai28UsK2I7uhhM+0Y8seysEcmvH5J4f5zKQWcA5C2HziqETqms0k+52k6mx6cC5CHByR+MgRE74E/s5vUqwzk9zHmYbNc1XQ3rm3btn0F2Ji9r/jo0SO4urqqQaYBalWvggXjrZDCmlAaFGo0kyATkfXwJsIUj8Oa4UlYU7yPELLnvrwoqxEDx4+rLRHpYoNa1atp7HtKo4/qJMTN+aSbKQSBqTLUFdTfFNV8totrDPrjsO7GIH57/pORTR4IuXFTmgTSjzOWIcbTn0U6SZeTB06KdK508caeSQuYNmdWoDM/YfO7yeGY9DsQlPgZY1cdhnnbQTAT1sGkiQLcum+FZ29MsGePAGPtWqGv7wK47H/IAEU9okeRFIrAUcraormmiLpZ4xYsZU3AxGn76ZYzksS/YyBGdZaDJi7R2lBUoVw5tBtqD49t/2PQSc03JG9EENfFzhtlS5VSuXAqVa6MQUGLII/jgDjTCYY5/3xiNZEuG39By34jQLWSyvBMf9cTmLDaStpWSlcTxLpv/Z/W+lSK6Dqs+JFLeZNI9jnd+0DX9jGnputcyr+nS4D2OtPaddFplCNqa0m9U5RVp0C8HjaLFGxSOlxKZgDfxyEweheCIzdDvu4nyI7c4a6hTLRfGXAqHIQCNx5CwIrtCNx0iKXO6Rr0JdgsslFcVXj+krdTG2xu3bo1eyT2H3/3li1b0KCBetamFHq1MELiPBuWtv2Yj5I6PKRkNH6IqI+UCCGOzOuL2YHukPtLEegvwYIgZ5xZ0AMfIo1AMJrRMorKa7QvKRV+fX5j9G9NWS/NhlnjejWwzoukpAonmqm8r94vE+D+OSGSHojwaq3uxiD+M18BbG5UiLunQ+euifNYDScPmzQuGePAop7R7n74YWooflmasYd5/sJmGGt8IakjishRw8mI5T/CqFkvNDSvjanTjPH7H5b466UQW7YIYOfcFX2ly+B64DHTfSToJIvIgLN/o6d7EMorhOF5KKtauQr6+k2H/NxzLpqpSFlnZfKgaCHVMvr/8hgDA+ejvpYu9vLlyrFaRO/9ibCP+gHChjYaQNisS1947rrApaOVIpBZ2QZK1VPXNzkIOa8/zlLi6p7p9F0pijp8Tgz6SWehcgVV+64KZUqjh0sA20fy69nsINcBA3zK32fvZVa3WaVKVY3vzR8DGmvVrYchU8IQeOmdbstPPWwWHfiKfwf/s39DtjAKPh6eELtxDkBicgDylSJg/c9cCYd6dkDL+cJ7o/MuQJl6o2tZRpauFf3ntJ4/etjUTcp37tzB6NGjNe5dhrVrItLFFh+jGxZK2paHFn4kiEyJEGHNtHFwFAfDVSyDh1jK/jt7BcBZHIxdM4eCIK5oRziNWFPP+5UNscTBCjW0RTOLl4VdVxEeLOEdmAoXoKnj/PUaAa7dF+HeBSHXga5FW5M/VjR+RbDJQSc15Bycy3WjU80mA82xDoo6TkdQVzn9X+3uB4qEElSyJp6lm1QciQoENvmJgqCTrB6vpGLI0u8haNYTLZrWw+JQEzz82wpP/jFG7GpjjHfti0GTY+F++E9MiD0MMy26lVatOsCDT1lTbWMOInk0yZHLDdU/+h9/gJ6eIahZu67GzalixYooqVZMTh7nw6aGswYdJhPEf8ecjBRhIhi/+gGOqw+gaZe+WjvolQGPitvNmrWGy7ojCL6eeUQ3JxO69MonTL4P+O48B4HIVGW/lC5dGiWKkeXnEPgeuM75zzPLTx0RVT1saoWFnByXXH3mQjL8z79EwPwIiF1dIPZW1cqkmkvS0CQtTb9LqUVjm3NyTX0ln9HDpnbYjI2NRb169VTuWdSEMrSjKW4ssOWaUAopbasMLvQ3ourh4JwBmOAVAi+FTi0vIUajp7cELt5BiFvUGZ8j6xXJ6CaLZq4V4dJMG/RoRrWZmpk6c0EtbBZbAWssioxmKaXQ/zzIpdD/2ZNxYxB/3L462FQWdadu9HAHV2yTz0C0mx+LbHLNQxx00uuUduegk5NXOqGAzgKFTX4CIPC4DsgvvsN3czbDpFl3tG1jiKhVZnjyrxUe/S1E9CpTDB7VHWVKqXaaV61WDQMC5iEoPhmypLzT7ZQo6hZ9D91BL59pqF1fs0Obhz2bVh0QcOweQn5TiMPnEHQ1oCFOEQG++gHOsYdg07qT2s0yvWO8SfsumHLxFSY+yONtoGNE2qEKWSn3XXFo0m0AypTlBPr5fVCiRAl8O8IRk6595uSR+GOra9TDZtEAt0vvEbjrf5x0kRpo8hOcl4cnpMFTWROcb5y+7lLjOtV1jhfC83rYVIXNpKQk9OvXT+O+KaC0rac1sNqCdUbz4FDYY2p4A7wON8OMQC+4esl0atc6eQUgYrIjUql5pYAbaDLaR7QtJLj+fqUlFtpZanjJs/miRHl49rPEk2VUm2kMsqfMaJkF9poignnnqgg3bwvxZmXGjUH8dn3VsMnrbB5ZEMMag3ZPWoAVzmKm0UnQyfuu0/vWigOxf1Y4i3RyjUd5I32krRv9u8mKNLqOm7CEpHOuA7K4ZAycsQ5Cm3Zo37o2omNF+OeNJR48NUXkKms0bUaWlyVg1qIrfH66jpA7vAOQjiiajvVlPGm8BAm8h9wDAs8+ZZ7mPFipj9R9PShwAaQnHnIRvTzzgE6XVPLYehYNm2nWp/LbUrZ8RTTp2h8OK/Yi6PJ7rhknkzq7jL9/eh0bRZ/lF9+gr2wuKKrLr1N9HOQ/m0WFs7RcPWwWDdhM+ADJ8vXwdnPXObF5e/vB10sM6d4EsPR4jq6n9PMpS+eHfh05Oj/0sMnB5qdPnxAWFoaaNWuq3q+Kl8HYLia4u4hP2xYR0FFIIVGt5p9LLSDx9YWnt7/Oa9LdW4bJ/u5IDhMWGVjjajNF+N/0Rvi2KdVmFlfd9wYGsDWpiz2yRkBs0XNgIm3Nf7cIkPhEhEcnMm8M0sOmmqj7qbBtnIf54nXYGTyX6XGGjrFjwu88dNK41jsQJKl0OmI7joauZdJJFAHNrqg738SUE9jkJyHSiqNIp/+v/6LvxFWob9YMnb6tg807bfFviiV+f2qDBYutMNxpDIYvOQifs1wE0C8PmxD8r3xC8NWPzGFHPapJmpWVtFg91jc2wUDZHFb3Sal4XR3o/PfMcLyQDLLylJ/5i+lxUme8MtxVrlIVRhaaNaO0bU0694YTpdMTPymgMwdyMwonJGrEct5wAhYt26usn7bF1NIWAjPLtOcH+ExF4LUsRpf1sJkjmMjwnMkJoCV8gPeCFRnDpo8EVL/ps+sc/BK06KvmZL36z+TL8dfDJnDx4kV069Yt7b7E3zdNG9TCLv/GQKx5kYpm8tBCI8HmX0sbQuqXOWxOlbkjObzwYZOPZqastMTM0daoVEk1+0j7v3jJcvAbaIG/w6w4P/miEs1U0julFPrDU0IkPhbhxSYBCD6Vj42uv/WRTXsX/Dx3JZNIIgD8ZdlmBXSuxfbAWYiY4M4ciAgoGXSOtsfy8U7Md53S65SGLyzY5CdUgs7AW4Ds5B+obUy+2mUwaIgF9h5shBep1rh+R4ipU0zQZ+QwDF24D5K491wqPTcRvfg3LDrnyxx4hmtI+TQQmmDc0i3w/v4iOgx3RLnSqp3odGHVF5ljyJTlCDj7FxfpzGajkPRyKoKuAQ6R38PUWtNPnGo4PXbFM4vNQZOXo4FpQ40ba+nixdC812DWaBRMdpMqsk2ZRZk4J6SA8y/Qw2uShnYo6ZCSNujE03/gm97pDkB62MxsvxbB1xM+wD9yS4awSXWcvmIf+O9PhG+eRe2L4L74DwDw1wybKSkpmDNnDqpWVW1gLFG6HNx6m+AxpW1jilDaVgl0eJChNHpyhCnmBHlkmEZ39JRj1RR7fIzMf49wftu0jaRBilgTnJlmi2+bCrVEM0ugpaUhDgZSl78pPhdRP3lqDEqOFuDGXRHuXhYihVLqmTQG8ftDD5tqsJkWcVQ0Bh1ZFItt8pmImOCmCp1j7JlD0XI7Z9ZkRJHNfTPDMvVG55fPj7mJbPKwyca4ZExM+oxWvQelAVXlyrXQv48hDhy2wMtUC1y60gDTp1uiv70LRiw7DL8LKRkLseuYVFgn+JX3GDlzJajhh/9FTCNFDNuPcITkyF0me+Sf+BkhSZ+Z/NI3/YZrhU4jM0sMnRoO+YUX7DMEzyrfTX07eD/xE4/QebyXhp949WrV8V3QQgQpurxJtok66GVn/sJ3E0NRz4gu9vQ6Tvq7TKlS6DDcAR47znGyTVcoMqU70kkNUhTNnLDmEEwatdBYntDSFvaRe5hI/sRrQLPOvdPeo4fNLxCgLr6HfN9lliYXi320pu283N3hP3UeZOf+BdPiVD9v9Y8zvq4LcP98rbB59uxZtG+vnn0pBkthbeyTU21g0Uvb8rCiPpK25ol5vVgnupe3VOOapM50d58gJC5uj8+RdbMUfVNfR24f89HM1yusEDTEHOUraJqSlCtfEcHDLPEyimpjCxeKM/u+70MF+HuvMa7+KcKf+41BjzP7DP+6HjZ1wCYPg6wbPXwbjiyMwRb/qQizd1VAJ1lgpmt1EmySZNKZyB2srpP/fGZjXsJmcEIKmndLL/LuMs4LncVzIWpoi1Ej6uPIL5YMOn+9IEBwkDW+cxFjzKozkF78kKWIHkFg8C3Ac3c8WvQYqGGz2MDEHHZhOzhYu/whfWIhqSLqGk/8xHQ9G33bW2vXuNC6CYbPjmYuQkyOKF6zyYLkhUKufca4JVvQwETVT5xsNVv0GgTvH6+yqCsHren1qbzzj/TEI/T3n4O6WqCzYoUKaD98Arz3XWWC7eT4owK+5IR0nWSl/kIXRynKllbVQitXujS6OvjC/+QTBs5+8e8QfOmtHjYLECRUjldW1ktSRZnKFb2GlMpWorbAm7rRmQMQdaT7gWo1vdw94OcrQcCPl+Gnj2qqXjNZOQYF/J6vDTZfv36NkJAQlFGTwStdtgL8B1niebg1l7Yt5CYagjNyAUJkXTZm5ARE0kfU+LNp+kg4ewfB2UsON7E/++/kJYeHTyCOzO2LT5H1C6U5iPzhKZp5cootWjSkDn/12swSaGtjiF+mUG2mSaE7MPFQqHMMEyAlzAj3Lgpx/Z4IyTGZa2sqL0sPm5nAJg+L1MV+OnwrDs+PxibpZOatThaYvFYngSel3LcETMfhhTEswvnL8s0qckn8spTH/ITNAb7TMP0J4HHgDr4Z5Q+hqTmcJtTH6fOWeJVqjjO/GkMiaYK+E7wxZvX/mO86CbFrm3gpmhl08Q0GT1yikX6hOsnO4z0hOf6AAyxd6XmFbig15tiv2Aub9t00gJWijFat2mP88h3MTYcsLlmNaVwyl2o/+js6jnDUgFWSXho+I5I1/fhTKjyDyYvJNpFW6ImH6O01CbXrGqZFHfmIZ9Vq1Rk0eu9T2E0mpDInJJJLclj5IwQW1hqfMbNtxlySKB1PQu9MVirujR42MzgWGR2n/H7N9yLn/kM/Stj/hFT4ZhRVj3sDadxrzlJSKoePpxf330sM/8mzELD3ol72qIgea/Vz6WuCzWPHjqF1a/WmyWJoaVkfP4eQnJEpCIyUwaAw/iZ5IoLHh8ubIym0LRvfRxhnKFuUGtGACbefnd8NS0OcMD3QB9MDvRE+0QEJizoCkYZIKWBRdxbNXG2EZxE2kA1qiHLlVTWeaY6pXLkypo4wx1vmwFS0o5n8uZCyVICX6wVIeiTCg7NCkKg7/1pWRj1sZhE2eUAk6CTdzZ/nrcQG3xCV6CbZYS4ebYfwCW7YFjgTRxevVVhg6obO/ITNvl4TWU2jNOEDAzW3vdfRcpgPBIIGcBhfD+cvN8SrVDOcOGkEH9+m6O7gj7Fr4+B/5TP4iB5J+TBP9e2/onHHnhqARYLtjtH7mWYl8xPPipxR3BsmJh90OQXjlm6FpZamGkrH27TpjPFhO1lElKKZoxesg9UgKPAAACAASURBVJHITGUbKJr5Tb8RzA6SUuV+GWlWqk2EBITsM4fuoLdnCKpVS/dJ5qGzRvXq7DXJsfuQnn6KTmPcUbqE6i9Uck7q6R6MgP/9w/RQVWBdD5sZgr86BBTI4wuvIbmUCtmh25BH70LAgkgELIyCfO1+yE4+yRAYyeGHnH5kxx8gaMdpBG8+CvkP8fD/9Zk+oql2fRXIsczhOr8G2Hz+/DkkEglIbo2/n9FIadtJwyyQHGVVRNK2Rsxa8taS1lgW4gh/iRRiPzn8pVKEhjjjWmg7hfWkdrhhcBdZF6mRQvwbYYUXEVb4EClg0VF6LSsglFfvwQoumnk4pDGamJH2tOpcQeow3VuKcG5GI2CNCT4VsgNTdr43NQY9PmqMxKciPN+eNW1N5eXrYTObsMlD5+nwbQwmw+xd0oCTJJIowklj6Gg7RDp6MN/1Y4vXsaYjaj7iP8+PBQGbfO0hAWTQdcB5Wzya9HOFSFgfbi61kXDdGi9TTLD/JyO4uDVFb9eJsNuSxOSVguJfY6BsLqpWUe2co4af7i4yBJx+qt1TPSuTAEHndS5iSmlxs8YtVW6KdGMk6GzVewha9dPWhGSKkXNjWDc8i8hmZZ1a3kOQTNAp3nuF1YCqf1fajtqGRqhjJNLYPvOm38B14y8s5a7V8lMPm0UMNl8z9YPAzUfg5yeF2NUNYnIDcveEt5sbpIGTINt7KUPgJIgi20om3k4RbGYzqVnyUZRh62vftv86bP7www+wsVFX4SiOzk2NcXoadZoXnbQtpcwTFneCj18AHL3k8PSWwsubRNmloHS4j0SOS4u+ZcCpDC/qf1MEMzW8Pvtf0JBJGpiIEeDPMFv4D7ZEydLlNeaKatWqYpGdDVJXNWQamwW9jer7KzuPU5YL8DZKgFs3RLh9TYh3EVnT1lRexxcLm+s8pTi+ZF1aFzkPb5mNyqLuvM6mcjd6Zp/nX1cVdedqN1e5+mCZnRMTh1eGTtLu3D1xPo6HrlNEOtPdiAoSNrkJ5jUTE6fmFofNF2DWfjgszBsgKEiAa3et8OKdKb7/3gj2Tq3RZUIwDC3baVw0JrbN4bz2MGuQkSa8h9/59LrIHE1iCgkn+fl/MWpOjFboVP5lXrFSZXQa5wnpsftc2j6PBLQJxilNLv4+AR1HOqFStRoa353fDgLS/tKZkF94yUUzdTUT6WGzaMHmpfeQU7rbSwyxp1ijqUDs7gGJfyAzH2BAqeXHSY7Ocf1yitR58F+FzadPn8Ld3V3jvlWpUiXMG2+DdystixTopEbUx4twC0yTi0EWk7xBgvLo4iXDxABfPAuzwocIwwKNVCrDkra/35KTEUUz15jhe38bWIuoYVYzmtn3G2Ncms05MJHOprZlFeXnKKr5bJcAV5+K8Meh7Ec16bt9kbA5sE07rHbxwg9TFzPY1GYnyUOh+pg/sDmB2V1SN/rBOVGI9ZIp5JCoppMinZzvOkHnnskLcWLphjToLHjY5DuBX0N29RPzFx8XewKWnUfD0qIeJk8W4LcnlniWbIqt2+qja9daMDAoy25e1Wsboq/fDJYuZrWUmTZV8OvK2kh1c4G3gSnXPqGPkx9Kl1RN//CgZ2zWEL47f8Wk38C58OTxdshvA9PvAb0cfVUkncqULo2ypUrCts238Nj+KysvoDKDDGE7D2CTyhhaK0kndXcLQgj5uesCXD3YaAcbSp/HJcN/1hIQVCpPaMp/i11dIYvaCglFLfX7WPu+/MLPsf8ibG7fvh1mZqplRgYGJdGtmREHOrEi5hNelKCGOsrPLegMZ3Gg7uvRR8JeP7OgR6bRzYL8biyaGSvA0+XW8OhjDoPiqm5xLCNWsxrCHC3xqYj4yed0/5Dk0f1zQiQ9FOHVuuw1BvHr/EJhsz1WOrozoFsjluOnWREMOsnZRx0u1R/nF2xyou5hOBu5k3WjkwZnjIckDTSXMhF5BywZ44BoN198P2UR29bT4dtxfMl6rHGXYOKgYQzqMnMQ0hpZiUuGejc6X7OZ4YSp6BQPTPyMERE/wbz9IDRv1gALQhvi0TNbPH9njW17mqB7DwHa9LWH5HQyA0IOsrIGkVq3V8tkRR3r5MAzZFoE6ps2RHE1X3UeNmmkOsl2wyfAfed5Jami3GzPS/iRdugtQPzTdTTvOxwlS6gKxJcoXhzly5RBN1c5c0zK0vfKMWymW1+6bT6pItekh82cHWdq/pGfeAiJLFjRTS7ROsGJPb0gmz6fkzDKo6h5ls4VLdeE/nM5O9aZ7TeCTa+TT1GuWrpzztatW1U9HL+QR/fu3cP48eM1opm1atXEMkcbvF9lAUQ3KJSObB40dI3UwPPDnGFwFsu1Xov8j0BXsRz75w0pMrDJ1WaaY7ufLayMVeX/uHmqNIZ1NMGthdRpLsSHIijOruuYqD9PoPk6VoBr90W4FycEPc6qtqbysr5Y2Fzl5MHqI6kjnFLWnLNPJGveORm2RSd05i9sLue60JdtShv3Tl+C1e4SLBljz1yGllKkcwwX6aTnCUpPLFmPtR7SwoFNfoK7wAmUy69+wohlP6JGA1s0a1EPK2Ob4sm/NvjnjRXWrLfCCLte6C+PhPuhJ6xWM/fQqYCqGySpFMdcfZShkv6mWs6erv6oWa++xg21Qvny6DDSGT77ua5xvrEps8lG/XUSc6cu+SEzVqBGHdXu9OIGBiir5HFu1n0Ig1L1ZWh9nEPYDCDwjnuFvn7TUUnN+lIPmzkDEOo+Dzx8G1JpAHRpZdLkJvb0hmzSTPif+YtZsWo9rvx1ox+/yMhn4A3A59hDlK2ULmz+JcLmunXr0KBBA7X7Yil819YE1+dTE4qwyEUzlQGEIpsH5n7HZIt4sNQ2uojlODBvUKHDJnW/I1aAR0tt4NjTQms007BODcR6NipyfvLK+z07f1MK/elBY5ZC/+f7rNtTqq/ji4ZNgja+KSeUnH3snFiH+ME5KzjoXK4JnQUBm3w0lVLkp8K5aCtFMle5+TDopLQ6SSZxoDwBqz2kWO3ijUmDhxd8ZFN9sox7g6n3gQ6jPRQ3sDJo3twQUSuF+POVJR7+KcSKKCEGjOiBfsGx8Dz2NwedGUnGqK9D6TFBVSA1IfnPRqVKlVVumpSy7u4oQcCZvzDxDiA5eg89XOWoXrO2yvsISKtXr4lujhL47L/GmnWY9JDSerQDw0smeUP1q9Qc1LhzH43l1qpVG3bLNsGy28C01yx7j8iGt3l2pI/So5nuW8/AqlWHtHUqA7geNnMIm3FvIDv7NyRBU7XWa/KTnNjNHbJ54fCPfwPfPC7R0H4e5uz76JeV/f1G1rh0vbtvOQ2b1p1UymQ2bNjwhcQygdu3b2PIkCEa94d6tWtgtbs1Pq5uCKyi2sCC7cZWB4zMHpPcUdLitnD3CYTYW3umgZqF3LzluLyofaHCJlY2AGIssNW3EUyMqNNc1RjEoERZjPlWiAehtsyBicA0s+9f5F8nd6AIAe5cFeLmbSHerMx+YxD/Hb9I2BzQuh3WeEiwRTaVdXyT3FC6naQdlo13ZlqYh+ZHa0BnQcKmKnRuY7WauyctxApnL3C+6wSdXE1npL0rJg8ewU7gYbOiMel3aNW71DnB5DSNrg5kF14j5BrQbqRL2sUkaNgSZs27o33rGoiOFeGf5Ia480CExQtF6DeiN/pNWgfv04pGGS1C7Nq2Oe2mv/UsGnfQ9Oc1a9wCzjEHOUkl1oT0itO5vAEmc9TDNQCkhal+wVerURP9fKZBcvR3TpczA4FtFj28+BYDgxejavX0dBotk6KZrfoOg8++JEx9Aph3T7+x5xds8tHMfn7TQeLy6t+Nf6yHzexDBncOkuTRe8gjt0Ds6qI9beftBx83NwRQt3qCkjGB+nWif/xlRTQpc0PZgnPP0dd7MipVVHVyKVWqFI4cOVLkYfPjx4+IiIhArVpUS68MO6UxsqMIdxeSC5AxPnwhoMM6yCMFiJpsDwfPIIh9NIHTwTMQyyc5ISVCCBJy5+GloEYWzYwxxv1QW4zsKIRBCc3aTGG9GtjkbQXEWhRZP/mc7C+Kav67xRiJT0zw6ETOo5q07i8UNttiracEJ5aux9FFaxh0qjv7UKSTZIk2Syfj8ILVLMJIHeSFAZvq0HksdB12hczDCicvpstJ0dkoBzdMHjISxYsXR6NOveC1k7NNzLJXdz7CZpexbpiYlIo+k2JQz6QpenWvh207zfH8nSVu3DXCzBnkuz4YA2dshc+Zl+ym7qer1k2Rrg+88ILpV5ZXE7wtX7YMeroFIuDX5zollUiqKJhJFV1Fl3GeGrJMdBOuU7c++vtOh+zUHwroTOEmx3MUPUxhTkjuu+Jg3V4TdGvVq49R89akSSoFXgfMu36XdnPPa9gkZyNqAnKjaOY3HdPWw08mTTr1gFWLNmnP62FTDTYp+khGAiwKqdtilICT6jZlp59CNnUuxC4uXDrdm3MBYq5ALi6QL14F/wuv9JaT/xGgJsUMul+4bDgOUy3Wsk2bNsXRo0eLPGgmJiaid+9021v+/iCsXxtbfBsBMeZFAnSow5zkjOj/54i6mQLipwhD/BVmi4UhbnD0CmJyR25e/qw7fYJXMBYEu7PXPxZCJzoXzTTHOi9r1KulGdwwKFkOrn0s8McyhQPTFwL5WQXP90sFeHjKGEmPRXixSQASds/qZ9Xf9+XCpocERxfF4lTYNgaShxekO/twkU7OTpKJrDu4Yat8OrOcJDvJA3OjWBo776SPJrB6zB9ncDWbPFzqGklv81T4NhxbvBbbg2Yh0skDEfYuDDZLKewPy1MDzFB7uO84z/y1OR3JDCbSfITNjsPsmT5n4E1AcvpvdJcug4nNN+jTszb2HbTAi/cNkXjDCNOmmqLH0GEYumgffM+95aBTyU2IokokLeS87ggsmqfDE3/TtGrZHs7rj+nWrFSb/HipIq89F9F28DhUKFsmDcj4ZTYQmTOfdGYfSTaT9P/CS/Txm4EKFSqqvL9UMQO2z30P3VaRVMo/2FTUyf76DP28p7CmJ367aaR61AEB8zDpcgra9Oei3vS8HjY52GQp7kupkF58B8n5V5BQt3nCe/gyhQA1IE07d17C72IK+xEiXxoLPz8ZfMQ+7L/EPwjyVTvhf+5Fxk5CacvStQ7989qyGQX+HFnLXgMrw+nhIkO5spyqBn+NlS1bFpMnT0ZycnKRBs3U1FQsWLCAuc7w287GYmXg2tsUD0K5aGZqITehcOLq9fAi3BJXF7fHxYUdcX1JOyRHmGWa/ibgTI4wxZE5fRA20R5zg8UImzgBh+b2xatwC9Dr6vCSn4+poYcae24ttMXwDsYwKKY5t1iL6mKX1PaL8pPPzj6jRqDkaAFu3BXh7mUh2/8plFYPz9n/Lx42eaF0ilgyZ5+5K7BRMpGzk2TpdUfwzj4RE9ywI3gO9s1Yxl4vLNjkIZTsLEkc/tCCaERTzeag4eBhk7+plC9XHh1Gu8Hr+wSFS4+aVzc/8eUzbAYmcjaW1BAUdBPwO/knOrrPhrGFLYYOqo0Dhy3w6oMl4hKMMXmSFfqOtcfQ0AOQxL8HWV0GXAPkvz5DT7rpl1Lt8q5SuTL6+kxDcDwHXxl2z/PfN21U6IYmfYbb5tNoM3A0ypZU1zkzYD7q5LvuuukXWLTU1A4ln/VxSzazEgL1JqP8gM2g22C1Y67rj2kH7286wH3bWRaBpX3fslv/NDDWw+Yr+JJ1JHWXfx+HgCWrIZkyF/6zQiFfsR2yY79nSZSdIFV27B4Cf0yAfN8V+P/yiKXZadkFDkZp57MeVHO/71+ykpuQG2ClOCLrJmnXDn9fJfvGkydPFmnIpI2Li4tD165dNbbfvEFNpuuIWLMiEc2k9Da54Zye3xNTAsTw9A1k3uTkBDQnyAOJi9uySGdGoMLS1ZF18SHSGK8iGuJDpJB9hiKlGX0ub18zYrWun6MtEO1hi9o1NaOZxUqVh3c/M/wTVjT85PP2+6eDJKXQ/94rwNU/Rfhzf+5S6LSN/xnY5AGOOtEJOg/OXYF1PkFYNs4RlFLnRdapqYjsJJfbObPnKNV+aN6qHIjDb2Ye6JyDUPYim/y20khNRMeXbEjrRifYLKlFX5Jq+LpO8IXvwVvaG2AKCDb5iYBS0QSdXkceoq3zDNQ3tsDoEXVw7BRZYFrgf+eN4S+1Rt8Jnhiz8gzsVh6AWaPmGjdNm3Zd4bHtf1w0MzPNyowmZJJwSgTI1tIp9hAade2n4Z9OE4261SRFMzuNdmOgQVDJ0rFq68lr2BwStABTklLQ12sSKpQprbJPKpQvhwGyOZBfeKUoR0iGPCEFLbsPSHvf1w6bvheSIY1LZrWXvp7k/uMOb08viD28QBqZUopQ/hCfuX0kpd3j38GX6nrpP2tyyyB7oHZe8NeCfixCgHwhmWUl6IdDZzsvlFGzaqxQoQLmzJkDihYW5X9v377FlClTUK6can1g8TIVIfmuIZ4us2RNKKT1mF+wkZ3lkoTRz3P7w9k7GK5eMuYARA0/1NxDYu1evgFIWNQ+Q59zfn0UISUnoIL2NP8QSeLsQtbFP6idCQwMSqXdc7kfKcXQ3MIQh0LIgcmUibnz2/xfHMk16LeLQly/J0JyTM60NZX3y38ONnmQI+ik/wdmRzBZJGog4mWSCDypG5xGgs4Dc6JwJmIHAz/+85mNqg5CuYNNquHkdTaLFTNAH69J6OM1EVWrVlM72Q1Qq1YdVtMoPXKXq0VUNM/4FTBs8hOslFLjtwCP/bfRalQAjITmsBtbD/+LN8erD+Y486sxfHwbo4aSnh1duNWr10B/2RwEJbwD6Wvyy8v1eCGZQVrQlQ9wWn8czXoMAulj8hEN8lLn/zaxaYJxYTtZmYL0Mgl4a5808xo2O343Go3ad0/bDn57GrZsz8CbrDPTxOIJqvSwqXpsElIh3/AzfNxcIRb7ajT6eLl7wD8gBAHHH3C2kjqOq67jrX9e+3VQ1PcLq+W+DowP3wUjcyuN66tLly44f/58UWZMtm0UcW3btq3a9hdDM3NDHAgi3UYOdMi9RnkyL6y/P0bUw8PlzSCV+MNd7K9xPZLKg4tXAKbKxXgZbo7UQmjyyXjfGDEd0o/RDbHUwRK1a2jOuyXKVEDQMCv8G2nN/OTfF/Eu/4y/b+bnDdVmvtwgQNIjER6cFYJqN3O7zP8sbPKwSFFOSrHvm7k8zdmHopsEmzxwMjvJSQvwy9KNrAaUoo3853WN+QWbBB5DZq7C9MeA974k5tVdqbzqr1t6T32BkHmW+594xEHn5dScibqrT8RautGpZpNPo+uacAjWmKTI/ltoMcQbQhNjODvVwYXLFOk0w4mzNnB0sUbZMmVR26gJfPdfx6T7gB9FM8/l0u5Sy3eg+tKQyyno5uCL0qXSf6FS3VbFsmXRw17MarlIb49rLNE9weYaNhPeoXmXvmqTRzr0kkB9f//ZTAJKA7z1sKkKmnFv4H/2H/hPnM4imbxckfpInufy6F2shjN7ZRm6zwNd577++ULeZ3FcNJMUKDqNckEppR+UdK+sUqUKlixZgk+fPhVp0KTaUblcjpIlVcuMSpapiMAhFkUWdBBVFwdn92HNPerXIf+Yopzu3nJcXNQ503R6bqEmO58n60isESFhti16thTAwEDdta4EWlvWxcnJVJtpgs9RDVBUID873zO776UU+uNjxkj8Q4Tn23JmT6m+zv88bDJYVIisEyCSiHq0mx+TSuKBk7eTVHb2oQaejKAzP2GTdxDiG2A8d55Hh+GOWuVw6gtNMTBoIevenvYb0KJHuh5klhyEtICauvRRVmCTn3D9CTqvAy67r6D5YDHMLIWYPM0WSXcb481naxw4Zgl755bo7TkddpsuIyARyCiqyC83qyPpa9L6x4fvhqChrQbgFStWDFUqVcKQuWsRdDdrEdXcwKYk4QOmXgeadtSMZNJE2LBVB81opvIx0cOmCmySMLvs4A34sA5yzahm2uTm4YmAecshpfpLvVamyj7M6rX0JbzPn5Qprn3GuNDNoHshXVPK//v06YOrV68Wacikjdu3bx+aNFGvLS2Gzk0EODHJBlhjgk9RBS/7ow4M6o8p5U0Atnn6SDh66XYBIkkjF+8gHJnbB4isk+somfp2ZP8x1WYa4f0qS4TaW6JGtSoq5w2dQ9RAOnWEBV6tsGLRTPqu2V9P7iOCBb1OSp+/jRLg5k0hbl8T4m2kUY4cg9S3++uAzaUbWaSS4JHS5QfmRDJ9Sz6dzgvDKzv77J2+lMEm813XEuksCNhkN/sL1ADzmVkyEnS26jcc5UqnR+r4G6uRhTXGzF6JZt/2SrtoCgM2uQnqNQiUpz0EWoyVsO0Riupi2ixr3HlkjRcp5ti9pz5Gj22Grg4hcNx1i6W+sybEriOKoqjVkp58gvaj3UC1mPy+obFc2TIoo+QC1NZjCoLv5CdsKnT9zv+LXm6BKK/W+V6pchX0k8xEUPxrRRmBjlpBPWyqgBLBpvxAEny8feFN/7Xo8tFzYg9PyOYsZV7oetjUcc0o/6j50v6Oe8MpRhy6gw7DHFBSDTJr1KiBqKioIh/NfP78OXx8fEA/gpXvV+XLV8aM0VZIZqAjKJJWkxxMGAFRhtg5YzAcvTL2N3f1DsLJ+b0KHTb5aOb5GY3QpblQazSza3Nj0OuIFTHI/xqimTwcUlTz2S7OMeiPQ7lvDOKX+1XBJkU5OZ1Ngk2uZpMafEhknYAz3dmHnIkcmLPPj9OXsc8w6Fyanl4vMNjkJwEFdAZd/cj04lr1Hapxg6WbVRmFdBL9PcBvOkttZyuNmMM0urYoCMFce6/pSjfRCmhsa4ypU41w74+G+PuVGbZsMYadY0f09pwDp923mVQJ1YFqW56u51gEOAkYtWgT6gmosFsVNK3bfAu3zadQp2HjtNc6iGcg+Hb+wCbpZjJdv/XHYNmsddo6+e0iwXrxnotc+UOGMj2vQLW4+ppNJViKfwv/Xx7DLyAYYrG3bth0c4M8bD2kl0hfVQfI89eWfszW9abrOiyo5/2vfEJI4ieMnBsL0sTlryt+HDRoEO7cuVPko5k7duyAhYWF2vYXR8+Wxvh1OkUzTVmHNz9ZF9WR9DTjF3UCwSQ1BGn7AeghlkIikeLBsmYoDL1M2ndMminaCO9WWWLOWGtUrqQZzaxapRrmjbfGu5WWQLRREYb8/IuYvl8mwP1zQlx7KMKrdblvDOLP268UNiMYbBJghju44uDcKPwwNZRz9hltz0CTop68neQasRz7Z4aDAJODToLWvOtGV24Qohsmn0bXevO+kMwiYcFXP8J+xY+w6dCdud3wN1rlseNQO0xKTIWcuqyzKueSl7B5G2jnMSXtZlrbohFGrToKs3ZD0bRRXSxcaIz7f1rhrxcirIkVYsSYjugnWw63n+5zFpgMFJRAQx0K4t6wjnjfo7+j9eDxGt3nVSpXQX8C7ktvIb8B1DBJbxrIF9jk/eXP/4s+HsEgrVTl48H/Pdh/FkJ+I9DNAgTpYVMNhMgFKAUBYRuYKLu2iY0g1E/sDfn+K1ynufp5o3+stk8zuMaK0r6Kf8t+oPn+dB0t+w7XuN4NDQ0RGxtb5CHz4cOHcHV11bg31KxeDQvGW+LdCosvCnRI9igl0gQRkx21ugARgDp4BmPHzOH4HGVYKABHJQgUpTw7zRadmxlriWaWRO9WAla7STWcFP3kIelrGklb8/UaAa7fF+H3OCEopf4uF9qayvvuq4dNXvroTOROKDv7cHaSE1jHOoPOsRNYVzul4KnL/XTE9jyTPsoWbPI3/wvJDMiCLqfCLnIPrFq117h5URe2dZtOGL98OwIvvWValxQp0wqxacvVtKvMTs2m8rIpcqgMmzUtGrHUV9A1YGjo9xA164VmTWojLMIIT/5tiCfPRFi5whj9h3ZGT5+lcPv5CahekuvMVp0QWWlB4icMmxuL2oYNNL67LUkq7byQJhMliXudr7DJBOtvAK4bjsNSi2B9+fLl07ZxgO80BF7LWlRVH9lUPe7s/KLo5umn8J8yh9lOMucfRVqd0udkNxkY8z2kF1P09Zr8df2Fj7LEzwi+koqRM1egRk11q0YDjBo1Cvfu3SvyoLlx40YYGRml3Qu4H6Cl0L+NCInzGjHpncIEHYr+fYqoB0TV4f5H1s1S9zhFK5+FWWHZJGc4i4NYSp0kjyi17uYdiHXTxuJthCmTNFIGkPz+m0UzVxuxusspIxqinJpjHe3/WtWrYImDJT5Efxl+8vm5z96HCvD0gDHT1vxnT940BvHb+3mFAKkRAtSrkt6EtXbt2iJ1zRrwW7N9+3Z2kQ5o3RZrFQ5CvKi7rq5x9eczsqukZZHIOnP2CZzFfNfVoZPS7+t9g/HzvJUMTskmk5NVckBWHYSUt4nqSHMEm/zkEfeGRS4DL77BuNBNqFlXM61UwsAANu27winmIIKupGo4+ygDItW35aZBSHlZGrBpbsuEuCUkxk0i7wnvMWTRbpi26IF2bWojaqUAfydb4t5jEZYuMcZ3o3qil2wFPI485SKdpIOoiGaK919Di77prjp81LBmrdrMdSeYJJUSOaCTxL1htXv5EtlURDMDzv6N3p7BGi5G5NU+eupyNO+SbjM3wGeqHjb58zeHI9VuEnAGhG+EJCAEPj5+8PGVwn/qHARsOQ7pxbd6u8kc7lvla7iw/6Z7BalceO6JR5Ou/TSyOCYmJti2bRs/RRTZ8fbt2xg5cqQaZBqgXq1qiHC2xsdVPOjkX3qUn/R1jR8i6rO0/e/LWuLk3C44OqsLEhZ1xOsI80wdgGiZLD0eIcKZ+d0QO2UUIiZNwIYpw3FpUSd8jDQCLV/XuvPjeWpcog7yM1Nt0dqqntZo5rCOprg235ZB/pfiJ58f+4otkyKYEQLcSRTi5m0R3qwUcJHNPJDYwooGwFoLrPe0RJlSpC3NKS6sXbumSF2zwPnsogAAIABJREFUBQabPASSsw91o5Pv+vbAmUwEnrPA5CKd9DdFRAk6OdiklHshwSY/oVxKwZTbQKte6R7ePIDxY+nixdCs+wA4rTmMkCRwMKZkJ8kmloKATT66qgDlgPg3+G72Jpi16IYe3Q2xcYsZnr1tiLsPRJg1wwjd+nfGgCkbmO86lQ8MnhoOgkr+e/Fji+4D4L33MlenygS6OUml/IJNamgKug4G8cZW6fWg/PY0+bYnvL6/hOm/Ac279kvbXj1saolW8udxNkbyOafopfTUUwQcvAHZ4buQnvsXfgmpYFaW2VhWYUOVfv2a5wTJgJEO76CJoahatWra9cNfXw4ODnj8+HGRmqy0bUxMTAzq1Kmjtv2lMLidEDcXUm2mEIUNOgSKr8PNsGHaaPhJZHD2DsIEryC4+wRidpAnkkLbg4TbMwMdSqkzX/So+vgQJQSi6rHHBdnJzUczSROTtDFLlamgtu8NYFirGla72+LzagvWlZ7Z9/oaXictzX+3CpD4RIRHv+RNYxDpkSLGGH8st4Vrb3MYGJRGpy7G2PNjK9Q3MkBkZIy2S6bQnitw2FSGTop0Hl4Yg60B01l9Zyhvgamo6eTlkwg298+OYN3u/OezMuY6sslPqFpE3Zu07wJT22YaF1qZEsXQuv9IZt0YnPQZsquf09ONBQmbadv+hqXLA+LeoFdINEQ2rdGzax3s2WuGl6mWuHHXGDOnm6H3qFGwaJMu7cRPOrXqGmLYjCgEXU7hvgu/XMWY57DZZySmPAFkZ/5Cd2d/EMTz20JjtWrVMThkMYIuvYXsGljNaLPO+shm/gAVuQC9ZX7nTLOV/yGjdg7kz7o1AUm/ntzuk5esbIaimeQs1rhDN5Vri64vKysr/PDDD4U2IWV1xYmJiejbV1Nf18SoDtZ7kTh40QAdVnMZIcSKyfaw9wyGp7c0rcmHdwDy8QvAzSXfZMkBiMCMgK+gHYBovaBo5hpTHJ3YGM3NDWFgkG7owd2jS2H0tyLcWUR+8kKQRebXAJJZ+Y4Emw9PCZH0WIQXmwS5FnJnkeU15tgttYW1SV3FdVwaG7Y1wR8vRFgWJsHt2/ezejkVyPsKDTZ5WKTUO0U6Dy9YjU3SyQizcwEX6eSciAg4qXt9g18IjiyMYe+lBiL+8xmN+Qmbg2WzMSnhNQaFhMLIVL3r0YB5lLf9bgxX23gd8L/K+Z/nexpdFxDEv2U1nZLT/6CHLBzChi3Rr2dN7P2J811PSBIhMMgYQhGlRKjjvDha9hkCn5+uI+gWFHaDmpNdXsNmowHj4LXzFIy16Hg26dQLXrvjWHSVUoCU9qcGJT1sah4XPZjp94nqOcDJhQXFJzPLVmrw465zTl2C5IHc3d3x559/FsjEk9OVkHj8smXLULNmTZXtp6jO+K4muBdKkjpFB3RI9/J/C7rBWRwMEl/X1nTn5CXH0hAnpEYKUBTdc1g0M0aAv8OsIR9qhZJaoplmgrrY5GMDrDYvEn7yWQHAgnoPNQYlRwtw464Idy8LkUIp9Rw2BnHRTAGeR1jDq68JDEqm9yt06SbC3ScNcPehS04vr3z9XKHDJg+LDDrDtuLneauwUTo5zV89Pbppj3AHN2yTz8TRRbGs/pNS8vzntY35CZuks0l1k+Rh7n/qD/T2mYqadXhQS5cHqlC+PNoPd4SnApIm/wa0G+mSdqPMswYhvmZTF2zykciL79g2+/zyFO3d5sLYvAlGjzLGsTONkfzJCldu2kAWYAmHeeGQXAb8rmTcbJPXsFmlRm2UU9LspAmxapWqGMJHMxW1omwi1cNmxg1p+gikfv+cfwXJxRSE3ARcNv6Chi3apd17eNhs1KgRDh8+nK8TTV4sPD4+Hl27dtXYfgvjOtjmawWsKVqgQ5BGndqrJ48FAaU20KTnKNopkfiD6jmpgaigICgr6+GimWb4McAG1kL1cgUDGBQvB4ceFni0lKKZxkgtIn7yWfluBfUe0tb8ey+nrfnX/pyn0Llopil+ktugkYn6sSiFXT82wYO/jZDy/nJeXG55vowiA5s8LBJ0UnqdGoKW23F6nTxwkpwSNRVFTvDA9sBZrPmHcyPSDp35DZvU+U0SO8zDnKwZj9xDL69JqF5Ds6OzUqVKLC0cfOohvrUTp90wCxo2+WgHaSSyiOXppzDpNAqVK1eFs7sV/nfRBs9fGeL6005Yk7QGAeefwf1XwOf8W60Td+5g8yUTf2/Yc1ja/uAnQH5s/C0XzSSoZ9FMZYDSw6bWY8IfY/34lUc3qcEuCQiMe4meHsGoVLGiynVWpkwZSCQSPHv2LM8nlrxc4Lt37zBnzhxmjcnfF2gsUao8vPqY4lGoJQOd90UMdCiF/ibSHIsmesDVS6YTNini6ekXiITFnYCIukUCNmlfIkaAf8Ks4d3PFMVKaUrNWQrrYJeEINMc1KRSUPD2Ra0njGsE+u2iENfvCZEck31tTb5O9nWUNXz7maJkWdU62apV6yEs0hn3ntbBk7/98vLSy9NlZQCba5CX3eg8TGZlpDT50cVrWaMQ70TEdaXbM7kkHjpJMH5XyFwl6EwXhqf1FBRs8pM6s3O8CfgeuIHuLgGoXlOz0aZ2XUPUVRJH7zTcAYGJSnWdyjCVwd86u9EziWzy28qPwfeA72ZFp01CwoY22HApClcetMHjB6URf6cDYq6ug+z8C63QmWPYvPCadfoH/O8fGDX+Jm39/GRStWp1Fs0MvPQmrfOd3+a0UQ+betjM4BpJO0++wvcwuTCytl17GOZNWmlcX82bN8eUKVMwderUtP9btmwBgV1R+nf27Fm0b68uPVcM1iaG2BfYGFhjVmRBhyDhQ5QxIifZw8krQCdsUmTTx0+GW0vb4HMRgE3W3Rxrjp1SW1gK+XrA9Gxd8ZLl4N7LDH8tt2ZAWtQgvyjBaMpSAV5uMEbSIxEenBWCHmdn+z4xf3kTHJ3UCK2s1GW9DNCnT39cv3YXL9854fq9ukh5f7soXb4q26IBm72atsPqCTIcXbgWp8O344SSs09moEhRyZ9mp4u6U1f5z3NXMpegzD6r/Lq6qDsB57agWVjvG4KlLLrJQ6cDQkfbY4WLGHsmL8SJJRtYTSdBZmHAJj+5SclT+Abge/Amuth7o2oV1fooHqhopMjmlHuAJCF7zj55BZuBN4F+k5anTUZVajWA19FXCEl4hk2Jy3H1tyYMOs/f6YYVV3ZCev41PM5RpPMNA53sw+ZLFgmmtN6E6P0wsVH1LC5RzIB19XvvvcK5ALHOdx0RqryAzcvv0apHuspAd7cghJBQf1ZE4b9CiOHPcf2o45ws7HNC8SNO/us/6OHsj/Jly6Zd23S/IU3azp07sw500s9Uhk16XLZsWVa7WdjQ+erVKwQHB6OcmnlDqTLlETDIAv+Ekad2Ubaa5KCCajbJs9yRajZ12L+6eAVgTpA73kSYgKKh2YGRvHwvpcApmvnHMhs49jSHQUnNaGazhvVxIMgWiDUtspCfl/skt8sibc0nx4T/Z+8qwKLK2jAGdqyCikh3293d3Y1Fd4OK3YpF2J0b5u66u9baUkoKogjYXQhKvv/zneEOU8AgNe4Pz8NzZu7cuXPuufec8973fN/7IuaFJt7/LL22JmMzd6oyS1XK+q9ZW3hVokGDBtiwYQNycgjPhSH6YS08f+MmBO5k7Q0fbB47dhxVq1bDmqUd8EfAROyx9sap+UG4svko39lHEBBKel1WYFMwG50sLnfbuGDTVHMmibR5+myWQETi8DssHHBq4Xpc2XQI17YeZ05EJdLZ5CYOCdno0niju0Rlg5ba7U7dRa8plqgrMvDT4N+4SVOM8l4Pt2sv8iwWyQKw6ImsrMCmorIqXP99CvvwXAYqfcKe43jsGsQl6eLZ41q4/XAg/CP/gGPwN/a5U9hX6XU2aSKM52Wa953tDPlqotmMctDp2h8L4nIkZr6LtUsJwSYB/AX3gTa987NaK8Fm0fee2HWQ4n6t/E7ZtyutrNCDkvn2s9AybiUEMmmsodhMyjZftWpVoQwm+Z63atUKt27dqpD56uLFi2jfXpSNrYr2hi3wjzfJGWmxzOiSAoHy+H5mQAt88tfDKi9rzLLxFAOclnZuzIoydF1v5AZW3BI6tqsAu4nNNIWuujibKV+jDtxHG+C9vyGPzfRXrTBQXB7XrTR+gxyC0oPUkBCviQf3NPE1UI2XHFSEtibnL39jkTG6mpC2t/A82bNnT4SGhvL7ZvKLsYh91AzfMhP422TxBR9sHjx4BPXr10ZIZHu8+6aGW/+2w+GlE7DPdgHO+u7A1c3HmLuPJJDJbStLsMkTdT/OgC8xl2eXbMJOSydme7lxijkIdBIoJdC5y8qJWWRe3XyELaXvtXLG/FG8uMBC7SoLmjS/E2zyJthUlonuHQdYHr2OjsMnolbNmmITgaqWLkZ5b4DbzTdS+XqXNdikpAKqv10eqPQNS8KvscuQkKSGJyl1cT1hDDZH/AXHsBzYhAI/aRjwz0mSXaVLRAZLUjDf8Qd0TNvw96VJUPDfcOgUFsfpFMLT8SwUpHw32OQyc1MxwmU56tbNj4GpBJtlD4oKvaYF9cHK7QU/hIZ+YUoTlKjYa7ot5EXkwihenFjLTp06IS4uTqp5iPaj/ffuLT9haIoddXR0RNWqwpNr3foNsXC8AdK2k6RRxXtqk4A6MZYIUuZrXRbGSOYGKOPlFhP4+cxjwHK2LU9nc46dF9xcnHFl9QDkBraoEKtJHpupjmQ/YyZbJFdNmAmXk6uC9gbKuLSA2EwdUJJKaQCx/4djEKv59jdeYtCL80UnBnFsZvoOIyyaqI9atesLzY3E8q9YsQJZWVn8PpyafhlRD4jVdOdvk9UXfLBJThEkf2Fm2gJb/c3w4IkWXnzWwI2L7XBw4TTss/bF2UU7GNgjUMkBTMGy7MHmMf7yOOejfsp3A3Za5YHOqRzo5Hmw77Z2xZnFG7HXmsDmeHbhyh9s5k3eoanMd33xQ6DjiClCN5Eg2NIwNMXYJUFwv/2OZydZwDJyeYFNDhjYBWfC+jawNDwOp+N88CBZFU9S6uHywxnwi7qOn9TzNUeFwCZNhHGA2/UX6DPLEaRDKni+TZXVoNCC/HR5oNNg0ASWLc/9bqHld4BNsucknUGrI9dg3LkX/3e5368Em5Vgs9B7TsZALwvZuQfM2PIz1PWMxO7nvn374tdff2VMZXGXxml/Apx3794t8/nrzJkzMDExEal/FfQ0U8E1X7Ka1GYOPBUJUhgYCFTCm60muLa6H35bOgpnlg5D5IZu+BaogZwAZaRLYK1oG2WZpwdoIWRdH/yyeDiO+w7H3yuH4MUWM+YgRMcu73Pj2MwjDkZQVWos0vZyqFv/JyyeaIBPAfoyAfLLu31K9Htb1ZCxWQ0pwRq491gTn/erFRqvyWMztRC2zAT92qiJsZmdO3fG9evXRfphDpKfj8O9RCVkZMpurCZXaT7Y5OwqadKtWasJBgxoh83r1fHomQaevdfC1T874oDPdOy3WYo/l+zCtS3HxGIxywtscgCXGE7KRqf3Jxasxba5djymkw86zVlC0bZZVlg4mme/OHrJNunBDDexlIjZFJi8Q1MxPx7oOsWK37F/aqSA6lWE2T26BhrGrTDV7zA8w3mJNKQpKTgJljfY5H7bNjgLNsEEOmPxZ7wDklKa4OkzRRz5rR26dNdmVllt5ixl7CS3rDcz8CQ0JbgAteozFO5XH8FoyCR+e5QZ2MyzvvQM/YyBNj6oXzdfn4wDmlRWgk2B+5W7/ytLob7H9YUKLcPy2MzLj9Fz0jxUF1khaNy4MYvpys3NZTGaly9f5sb8YpUENAlwFheoSvsjL1++ZDGign2QXv/0UyMsm6SHzB0GwM6KZzMJDOYGtQAtd893c2S6meRNTiwlOQH5L5zNEmYIcBYEUoj95DkAcd7ozXg2lBIAakHHKI3tJLZOzkoJ6/LYTDl5/vjLuw5V0c1MDcFLKAFLi8k3lcbv/j8dg7Q1U/eo4V6KJpJDNXjWlBK1NVWZy1LWTkOsmW6Inxo1EroWNWrUwMKFC5GRkSHWpb6k/4voh7VlPlaTq7hEsKmirY95B2+h+6zFGDqkNbb7qyPppQaevNXCxVNdsd9zJg7YLce55XuEmM7yBpuioPOy3wGcmL8GQXNsmDA8icFTclGQuSUWjuF55w6y88WiRAg7+xQ1mZYi2BQVde81YRbLGDXp1g/ksy466Oq168J82b0jv8GdpJbyQGdFgU2aYB1DUkGg0y44ByvvhOOvOEu8/qSHFx+NEBCgBkv/dXCKBWz+foYeU6zE2EwFxSYYu9gf3lGZmJ8C6PbJT9ApfbD5CZSZ6xMPzN13AbptOom1sWBYQyXYrASbFQoiixqLQj6DYsFpHJm4eh9UtMimTnjcGDp0KMhhh/4o/pLE2gv6o7jMjRs3FhqfySURFXSM791Oq2k6Ojoi9a+OQR00EbGC2ExNEOMjCyAlN7A5ov26wcbRE/NEZIzICcjcxgtrvS3xJUBbpp1zGJu5Sw+7rE2g3FQY2NB91KDhT1g1zRDp2w1lAuTLwrX/njqQtubLv3hL6G9OSl5CJxtVusejVxqjL2Mzqwn1hbZt2+Lq1asFdK9cJD+nWE0lmY/V5E5AMtjU1IHn7XfwegCYH49G1wkuGDHUFHt3q+DJO3WkvNbC+V96Yq/bXBywW4G/VvBE1kkfsyyy0aX1RiepJqrDpQ378IvXSgY6KYYzcKYFA5vVqldn2ZadRkyG1S/BLJjejZx9ihrgyxBsdh8/CwuTyaf4G2b6n4BRxx6oKjJ5EAht2WMAzLedYfuRdp73Q6CLtS//5lTUNYFLeDpL1inyfATOVzQbnUsQ4mI2CzsWgU6bEMD2ZgZGz+qPfQd08CbVAM8/t8TvcV4YNnEwv37chNiq7zDYn41mcalkhUhL7GUGNvMycz1vv2Uap6IJWg3q1cMYj9Vo3y/fW70SbFaCzcLu+Qr9LCyNF899PhEdR0wWGyeaNm0Kf39/bmxnpYGBgcQ4TWIqe/TowbLSSW+T/NHpvSQG88WLF1BSUhI6bkneJCUlYcaMGWJjQxOFRtg8xxiZO/SBHSoVEsMoCViweMwATWzwmYe5BYizU6b5bDsvXFw9mLGXko5Tkdt4wEYD8WuMMaEHrUCJspnV0L+NKu4uN+GDfEkhARV5Dj/KbzOHoAA1PIzWxP0HmkjbztPaFKw/gf6cXQbYOFMfTRWFQX/16tXh7u6OT58+FdjNvqRfRjSL1ZTtDHTBEygQbLpdeQrnOxlwjcqCZyww4/AddJ/ohFFD9HD0kAaefaQldl38dawn9rpa4LD9GlxYcwh/r94OnsXkLKaTWRrSR9KCzXymMx90HvdYgm2zLNkyunyNGvwBrl7dOug2cS6sT4QzmSLXqOyCQWdZgs1xM+EZk8PsID3iSIA5FVPWHYR+m06oIgI65Ql09hyEOXvPY9lzoIfzKv75VATYpImXpI+Iba3RhCw7a2DIMCOc+sMMr94q40GKBlZvMIG2dlPUa6yDEQu3MzaT+cXnAd6yApvcEj5l5mqLyCsR8CUm2frXECx6BLQfOIrfjpVgsxJsViigFHgQFKyHa1QOfKKzMXH5Diip5Mc4cw9x48aNQ2JiouDYzkAmgU1Jf6NHj4a8vDDgoPcDBw6UtDtbSi+N7PR9+/ahRQvKsBVkY+UxqpMG4ldTprkGsmSEzeTAAcVbkruPk7M7bAqwnCQnIAKi/vNnIjuw4pf9ubp/9adlWhVk79THllmGaKbwk0jby6GJogI2zjZGBoF8GQhZoLp/y/vPP4/i6VNW5PeI1fxwTJ3JHT37V5jV5IUwqCNujQkGtSPdzOpC18PY2BgXLlyQ2Ae5jbm52Uh6PoploP8IsZpcvYsAm3kyPKGpoMHOIyYXk3deR4/xNpg+2QQnftXA808aeJCiiz/29cU+FxvstVyMjVPmYeO0igObHOi8uvUo/t18CFw2uiDY5Aa7evV4zj7kAU7amARSBAd59ro8wGZoKu93w9OZ2DnFFk5Ytk1i0H+t6tXQfeIctBzCi0Olc6lIsOkamQlFnfzg/po1G2DUWH2cOWeEtx+UER2tgqNXrLEs/j2sQ8Ey3Lk2LnWw6bgEvk8B1+sv0HO6LWqIyCs1/KkRRnishtfddLjdAzwiMtCu33B+h68Em5Vgk7s3ZaEk1ywvcif76z7aDR4nxmYqKytjx44d3HguVJ47dw6DBg0S2kZviFmsJ+ImxI2HDRs2lJgQRNnsJPr+vX/379/H2LFj+f2M+z3lZgrYaWmI7J16DBRVJEgo6LdzA5oj3q8D7Bw9QEvmBdlO0vI6LaWnB+pUqF4mdx68pBMNRK8yxtAOlHQiDGzo/eiuWohdzWMzZQHkk1QUApsjN1AZOYHKQKAyKIShIhKouHYsbklg88k1DcQ+08THI+r8xCAem6mHHVYmUGqiKNQXSIHBwcEBb9++LbKLffpyFlEP5H+IDHTBk5EObHJP25RRHZMLt6gcTN5xDV2GzsScGcb485w6Xn5RR8IjfZzZOQiBFnOxbqwlNk+1wPm1u5jmJQcApSlFRd2Ly2xyvyHqIET0tEG7rmjaXPTJWg6NFBSZCLLrxSQ2uAuBzvIEm3ltTZMMATGSQhrruwUtNERjmwSZATk00W8J9xiydBROJCpqwizJMrpT6Bemm+lyKQWNmqsIdR6aTFTU9eD3x3qEvxiPFy9/QmySEY7EboRP2DOm0Wkf/K3Ul9HHui2H5b5zUNM1FKtPuwEjYXc6gmWjO4d/hVNYKjwivlWCTa5/V5biD5oV2CY01lJ4zeiFm6HYVFz7cNq0aXj27JngeC70mmSLzM3NhbbRG0oWomVzDvAJlgQ2T548KfYdOs73yCBlZ2cjICAAiorCk6tctdqY3FMLSRtMmdUkLfPK6rItj9lsC2dnN+ZjXhDYJGYzYP4M5FQ4s8lLOvm2wwCbzA2gIOFaKzVpjO2WxsjaSSELlAlf/tnwoiCO2jk1QAeX1wzG9oXT4ec5HfsXT0HEhu6MLc70byET8bui9RZ8T9qaX3aqIT5RA4mRGvi6VQ2ZxC7vUcfDdcYY141CGPJXWKnv6erq4o8//hDrc5I25CILj54OQlySOjIyUyTtIrPbigc2uYE3D3S63s3A+M1/o/vIGZg1VRvnL6jjdZoG4hNM8PvOYQiYMxdHHNbh8gbKGj/GNC85IFhYWVZgky7shJW74XnjGfqaO0h09lFSVsFQh8VwvpjMi4+6+w1OFQA2OZBIsZPkC04aekNdV0JJVVPyJNGsBWxPhDMtS15IQB5Tyl2zAsrvBZsExr3vAbO2nYaajoHQkj+5AHWmuNhT0bANA1xC0rAj6hjCE7vj+eMaiHlkigMx2+AZ+hZO9wDNXqP551TSBCF1bT3UrC78BN9IoQnGL9rKJm6awLm2petaCTYrmUz+/VBAHynfzz+B5Lmoz9uejkTL3vnxxBwo1NbWxqFDh4qcVApiNklDkxxIuOMJlqXJbFKSEi3LCx6fXmu1UMQxByNgjx6I7RGcrGXx9Td/FSZttHH+XMwpJGZzjq0X/l0zqEJjNhmbuUcTd5ab5knoCI+FxGZO6qmJhLVGLGSBlnVloc0JaL7cYoo13lYs9pWA+zw7D8yx9YSFgycOLZ6EbwEakHXASazmmzO8xKBXv6sBpECwRxf7bY2g3EzkgUtODhYWFnjz5k2RfZnb4dOX3xmr+fLdEm7TD1N+H9jkBuXQL6BkFZfwbxix8jd0HjgKdtYGuBVmgrffNBEba4rfNg/HLlsn/OK+GZf9pAOdZQk2SWfTJwkMKNmevMOcfRpKWFJq3kIVIz3Xwe36S3glAD4xuWjTN3/gl8ZBSGySCk1lWaRdJs7jD8BkV8liNrlldK5tRUqXuxmMkXP59ymGOCxGk2bN+cfgBvMGDRqi13Qb2J2JBInIkwafWB1EjltssElsZhzgfvU5ek2zRo3qwhl0VJcOE+bBNwFMzJ5+n6wtrYIBt5AP2BV1AHcTeb7rEY864WjKLzDsk7+MXVywuSA2F+3653+fawuu7DBkPOz/iGUhEpSQJNQelWBTuD1E7g2htqr8rFzayi0G8LqThtFe6ySyj/PmzcOrV6+kmmAIVBYUs0kgUDRmk/oMyRxJ+qPt0sZskkzLunXrQGLyXD9kpXwdzOqrgWebjIHd6jKRtU3Ls9Is0dJSepxfZ9g7uYPsJQWtJ23tXVg2+sb585AeoF0hS+h0DhRv+XWHAdbOMESDBuLMtYZyUxy0NULuTh2ZClnI9FdBWoA2NvhYSHRZYu1r643flo1h8lPSXK8KAdBbeYlAj+5o4H6yOnBEDSlrjTGph5YYm0kqDKR/W5y/3NwsPHo2CHGP1JGZ9aQ4X5WJfUsGNrkJiCbte4DrnUz0c9iEJo0awcXFAOExRniTro6IuyY4vm4Udtu441fPrfh3Iw90/pvnYS7KcpY12PQi72uKQ43OYRnp1sduoOOwiagtL/oUKAc1bX2MXrAZvuGf0XEIz4WIBs7yBpvcxE+MIsVwuf2bBLP++YktgoN6w/oN0H+eG5zPJ4qHBHDXLK8sDtjkBKQZmylhmZqrQw/n1fB5RP7iwqyZfchXWN0GPENf40BMEKIetcXL53Vw+aYhZs7WRy35GmjRbSI87ot/V/RYlJREDwFO5+KgokXJScJhBc1V1DFh5S54RWXCNVqAzRSsUyXYFLtGYu0s2F6Vr8usvYjN9EkAbH4NgVm3fmL3M9lMnjhxotiThoaGBovRFP3ihw8fmNA7t5xOJQFT2i76V5xsdLLRI+910f5oqNEcp9xIzkhHJjy1iUlDUHPkBqkCQTxHoMJcgAi8UPxgxPruWORhBwt7nsbmXDsv2Dh4YNtCc7zzN2TC7uUNdHKCiD3TxK3FJujVkmIzRQiAqrUxo69P9fIyAAAgAElEQVQOUjaSCxCB/IpfMhdsI3JjurW2D9MutSsgJtba3hUuLq54uqV1hWiTCta3oNcZm9Tw6YA64p9p4P1dPfxsawS15gpifWHKlCmgPlXcPy5W80dkNelcSwds5k1CpANp/UsIv3FVVZrC3UkT4VEaeJWmjvCQlji+djR2WXnghFcArmzifNcPCzkSlQvY5E+cvDhU79hcWB65hrYDR0vUuySLRdIf5QbRIXYLmO+5U4h0y9VsEi8BsykKAhY8Bro7ruTXRzRznerZTKk5BtvOh/OlZF6c4t0MsclSKrDJ2eFdeYo+020gLyJC31RZFfV+ynegEHIQ4rdzPvC0D/7K3Ii8Q1/iSMx6PHjWBp8zdPHnOVU4rZ8Dt7tZLKbTIeSLWH2pHdhDQkwWJizfDmU1DX4b0DnLV6uGLqOmwflCIrPw4+mSFmB9WQk2Jbav6L1W+T7/3i39tuBZp5IKxWCHxfipoTgjJW3igKTJizQ0nZycJH3EttFSO+loUlnQnzQ6m+np6fD19QVZ6nFjJCvl68BphB5ebTGSCU9tnrC6Mh5taodTy0biwOIpOLp4HELW9sLXQK0iwKIqS1754G+A22v74fTSIfh7xWDEbeyCzEA1BoLKM+6UsZm7VPElyADLphigZu16wm0vJwd9tSb4xdmE+Z5jm2wsmQuCNTqH3CBlHF40ji2ZFxQPSyDU0sELwev6MKtQwWPIyuvMjap4cUkNie904WZJOQPC1p/04Hf48OGCulmh2xmr+XQQ7iX9mKwmnVypgk3SrJx38AooZo8GmnoNFNBnzlL0Hzkci300EXmPBzpDrrXF0eXjsdvKC6d8AnFlszDoLF+wmTeR5IUEeEdnY9auczDrPVQi6OQG0hFOi+GbAiZZJJWPN4GuUgSboqLuCuo6zBe5bi1x3/UW6poY6bEarlee5ceh5oHAosAmsZkkID3F7whaaAoLSJMeaKfhk+By/iGaGbTiD3RFgU1uwibfdYdIoK/5XPh4qSPxmRnef9HEjftDsTXiDziQRWYw4MhA5yfW1iwz91wc2g8aw/897ppQ2XuyBRZQjGthUlYcAK4Em5Vgk7sXyr0ks4FvLMba4sg1GLTvJnY/t2zZslAQWOjsJPBhcZbABb7GXkrjIHTp0iV07NhRpP5V0VpXCec8SM5IG5ABT20CmtmBavh9xUg4OLljlq0X5ti6g5yA5tl7YaPPXLzeYsysJQsDMLyMaSUgiOcEREvsGeWcYMNjM7VwY7EJOhtTwquwn7xc1VqYO0AbzzdTbKzssZlc+xLYzAlSwx7fqexaFAU2b6yRTbCJAFVk7tTA40QNXLjVCjXrCD80kjTZ48ePRbuX1O9/dFaTTrRMwaaCggJcL6fA/uZnDHLfgb4De2DtCg3EPlTDy1R13LzcDgd9J2Ov9UKcWbgNV/NAZ4WATW6yyQsJoOVX86AzMOnaVyLoVNExxFS/I/C8w5Mq4px9OCAlsSxDsNnEsDXm3wesfw1GlzEzUVNAU5QDY5TRPnr+RpbhTgkItHRXINi8m8k+I1a06zhzsTZoqqSMKWv2wic2FxRnpqCVn/0tLdikNvKMB1Q6D2ODpbFpC2ze0wtJLw3xJKUu/k2YhE0RF+EQnMESjdwplm3BJjSToCbAneMo1xUMUEtsf+4ac2Ul2KwEm9y9UJ4lZ50a8gEDrb3RoL4wI1WtWjUm6ixpSVvq2UlgR4rdbNWqlUTBdoHdxF4W5Y2empoKNzc3kMoH1/+orFGzHhZMMMSHQB6bKSsxdiSpc2n1IMy29Ya1nauQhBExZ+QCtN5nHosfpDhCDhDJUsljM9XwOdAQPuOJzawr1PbU/q30WuAPd2Ngj2yELBTVfgTaf18+jF2XgsAmxW3aOHowF6fcACWZuTb0kEHxxymrDHBsQxc8T9WDj68x/5qQGcLu3bvF+lZxNrAM9GfEamr8kLGa3LmWLdhs3Ji5xbjGgiWVWP2Vgn52GzB4WE9sXKuJB4/V8fyDFq7/0x4HF07Fbktf/L5oB677/4yLfvuYKPymabNQWtJH1BEpQYjFbBY1uYSlsThUrzvpmOH/G4w6dEdVkeVjOp5plz6YteN3eEVmsGQpkgMqEOiUIdhkOpt3vjJLS584YO7hq2gzaIzEBB5VPSOMWrgF7rfewfcFMGxRIL9zKDZXgcetd5ifAAamm6tRcHN+PCS5GXUYMg7OfycwoEjZ8s5hX74fbIo4CKn1mo61iU/we7wrEpOV8OTpT7icbIn1ty/AtFe+rihXJ32ztkJapMMdFsGTbD2Lur70eSXYlK6dpGnLyn2kaMtPcInIYHHiFvsvQrdlO6G+Rfc0MYTf62PODeqSSpItIoaTgKc0f7Qf7V+Q3NHvv/8OMzMzkfpXQ1fj5rjqawbs0UKuDLCZHNDJCmiBD/76WOBuDws7NyGgyQEcSvqZY+eNq2v6y+RSLbUnscSXFpigvaG4fF91+dpwHqGH11spAUsNGTIWm8ldC9GS/OSTN7eFo7MbrOxcJF4byk5f6WWFtACtCknAEq0zveeuxylnA2gpqWDrPjM8eWsGA8MmrF+MGjUKDx8+lKa7FbrPf4HVpBMsF7DJZUVTRjVpR1qde4w+85Zj4KC22OKnhsRnGnj2XguXz3bGfu/pOGC7DKcW+MN/pgUqDGxykyeBzvvA/NCPMGzXRWRw5YEwcvZp1Xsw5u49D4r9dIulBCQJoLOswSZnV0nMCVlaxmRj7v6LaNN/BKiOHEDjSk0jM5hv+xUjvDfwP2umrgO336PQddJcyWzm6r2gUANumZochEoTbOoPnADXeMAmGFgdl4h/4h3x+Ikynr9Ww87dOujWnaSfqkKuSl30meWEhcFv0WFQvnRSJdgsy/jCymNL9RDDjR2CZZ51qtuNV+y+rScS21irVi0W85iWllboxFOSDymbnBjOVatWFcpykp867Scp+5xEp+3s7FClShX+mEHjCYnEL5mojzQZ9dQmNizarwdsixBmn23rgT2LpiInSLosdUkgpLS3MTZztyrebzWEx2gD1KxVR6jtqf0JfJ73NgL2acsMyOe5AEnXjiTifn71MMyz92be8wT86Z9E9OfYeMDR2R33/LoygffSbt/iHo9jlz8GGsF1lAGqVK8FJVUFJL80ReAuZdSvr4jNmzaXpKvyv5uL7DxdzR+b1aQTKlewyQ3U9HRP2etzTtxH91mLMHRoG+zc1gJJr9Tw+I0WLvzWA3vczOE3wRobJs5jzObvy7bi2tZjQolEolnsou9FRd2pU0rNbApOFGFf4BOTg3YDR/I7eT1RWQ85OZbN3mHoBMw7eBneMTlseZniNLnzLsuYTYkOQnlxqF6R35ivesueA8VAJ8VdNlbkPYlR+9Sp3xDNVSmjMR+cMjZz6AQ+mykYMlDaYNNg0Hh4J4JJFc09Fgn9LqPQtasK9h4yxcsPekh+qoqNm7XhFLgBbnGARwzQqme+ll8l2KwEhPz+JtiHK/A1X5N2x+/QMMh32uL6WM+ePXHjxg3+BFOWL2hp3MvLi8kqkSsQl/xDJb0n0GtlZSURjP7yyy8gyRau3ryyOga010DIUsp01kSOjFlNckCCl/HcjyWZFJTxTAwnuQBt9Z2HjEBNmWDQKNaV2Mw/PIxgqtVMpO3lULdefSwYrw9KWiI2UxZCFqgO5PpDADIjgOJF1dhr2laQeDzF09L+V9cMxGIPe1g7uDMG2tbRHet9LBDv14l9XtD3uetc1iWLld2rjX98TNHGgIxMeA9dzu7GePFRDdt2zkVYWGypdeFPX07/sLqaoo1QIWCTmwzI5pCYTvPj0eg2xQ0jRrTE4f2aePJODckvdXHpZB/scjLH2tHzcMJnM24G/gKK5xQFlQW9L02w6R3xTVhnc54rpqzdBWWRpBkagGvXkEfn0dNh9UsI0/OkxCmWtV5ezKboxBqWxpbXvSMzMCPgJAzbdxWzvROeQPKBJmWaT1q1Gz4x+Wwmd/2oLG2waTLKHL4JWRjisAgNRPRPR4xqiWvxk/D6oxoev9bFqQRfrIlKgn7HfJ3NSrBZCTYF788KfZ2nSev671P0mmolZp1KwuorV64E6VKW9x+BTrKfFASb9J62i/49efIEc+fOFQM6Co1+wtoZ5KltAOxUkQmgUxDYIKmjhI2dYO/oBor/45bORUtKFjqyeHyF6znSEjiBxzdbjWA/VBvV5IUzm0neqKupGq4vNpUpNpMHGlsgZkMX7PKdhlUec7DGYzZzAnqwsQNyA1sUeJ8wxjCwOT76G+D+hjaIW9caiX6tmUoAAis2TpPHZqric5AhfMbqs7hkbs6sXr02/rigj5RXHZCLVNHu893vc3O/4uGTHohL0vyhYzW5BqhQsMlNBK5RWfCIBcyPRaP3VFdMGm+Ko0c08DJVG0nP9PDP0f7Y62yBg3ar8PeqvbjmfxxXpACdZQk2hzkswuJnnLPPCiipCkvw0I1Yp3ZtdBozE9a/hcEnnidyTpnd3yPqzrUVV4pmo0tkNiWATmKUPcPTMG3jMei2bC82gXDLY9Up05wkhM4/FJAQEgcypQ021cw6oGWvwWL10mvVAZP8/4FTyDdsjPwX1x6MxdPHdfDomT627u4BPX2y86uCAVa+7AGGa6dCy8qYzXzWXfReqXxforZxzVNxmBlwAuo6BmL3c79+/UCalLL+R05FqqqqIvWvjqEdyXOb56lNrjUFgTxZ2U4g6GuABtZ5WxToAkRLtlYOnojaQMu1FQduSKKIkntOuprAUFOczaSHlOWTDZG2zRDYJd0ydXlcBwJkxGz/vmIErBzI/ccDFnbEUPIy/u2cPJjDEjGYhdWHXIKIBeV5pFOmf8XdXyRlxfOY18LVhSboaKjMZzM5sDnDvBMSnzfHq/cLS7U7f/h8FFEPquHV+zWletyKOphMgE0OEFAcoHt0LqbtC0GX0VaYME4H/1wyxet0bTxI1sPZXf2xy84KRxzX4sKa/bjOLDALZjrLEmxyou4udzPznH2eYIjjYjRREnf2qV+3LnrPsIPd2Wgsewp0m2bLH7yldRDi2ogrvwtscgCCfNfjAY/Qjxi/bDuUtfMnw1q1asOgTUdMWLWHSR7RpMn9pqSyxGDzPqDXLz/mkuvAXFm/bh0MsfeFZ8hHxs6SG5H1bUoASkdAxFlcvz8M79M0kJBiAh9vLZgvXQX7CIBklSTVV2hbJdgsuo24e6aylK6twr4wq0mnC0noMmYGqoskFTZq1AibN29Gbm5uRY35Uv1uQkICJk6cyB+nuP6o3KQRts42RI4MeWoXBlwEPyMAE+vXFfZOHphr687iAVlsIIFMO1eY23rjyNLJzIebgJPgd8vjNcdmvthiDItBuiD/eK7deWVV9GypilAKWdgreyELxD6Gr+8JCwcvWEtI9KE2pozyWL8uILmo8mjTkvwGYzN3qiJ9hxEWjtdHjVrCjlh169bDqlVb8Oq9J+6nKCD9W7hUfUuanXisZjfEJxsgK1t6O0tpjl1R+8gU2GRAIDQVngmA1fnHkJOTR+2a9TFjuhEuXNbDqy9qiH9giDM7BmCnjS2OOK3DxXUHcJ2Yzs3ioLM8wCYn6s7issiZ6J8HGGTtDcWm4k+kPzVsiBEui9FhWP4gXiFgkwEHngez7zNghO9W/qCmqKwKrytPeGympCQnEdDx/WCTMnMzsfARoNNDnMmkwdWgfXdYHbnG4jcp611Qz5SBzhDA9dZneK0ai78uaOJzpi7in7TGweit8Ap9xUApCcgLAUzB+leCzYLbRrCdKl9L1U70sEwrF5PXHYSKpmhsoxyGDRuGyMjIihrrpf7dnTt3olkz0fFLHuN76CBhHbkAaSBLRjy1iwsmiFWL8euKFZ7WsHbwgIW9F4vjdHNxxqnlY/A1QLNC/LfJIx67dfCbswn01Zvyx2MObDZRVIDfTENkbNfn2VJWABgurK0JmGUEqsPPZw4oc1w0PIF7T2zn9oUzGANaEYC+sHMQ/Iyxmfu0WCxy71aUwyCcENetWzfcvh0CIBuJz4zx6NlQADlS97GiduRYzTcfNha16w/zuUSwqaajD6+QD3C+mynVIMtN5qKi7gp50kdcNjq3X1GlW2Qm5p17gOq18p/sTNp3h7WlCf65oIbX6WqIvWeME/6DsdvWAcdd/HBp/cE8pjPfjag8wSZ3TszSMR5wOHcffWY6oJEER5BqVfMFeHtNngtvsl0UTCSSYnIvEbMpcHzS2Rzm688f3Ahsul17AR64E182586TK78LbObFslFmbu8Z9qhZU1iIvkH9+hjuthKed9J4clIFuTSFpcHzbgZ02g5GTfmamDFbD7fumDALzMhHbXEwJgjuIe+YL7t9iIgvOrVBJdgsVv/mrnllKdIvyDo1HnD6O4E9SIq6eTVt2hTbt2+X+UkhJiYGQ4YM4Y8FHNBRVWqEIw4mwE49ECiq6CQNQVBQ/Nc8FyCS0Ine0A1XVg9A8Lq+eLnFlNlR0hJu8Y+p9t3fIetIEl1P9jPCzL7iHtoUm/kjhCxkByjj9VYz+Lg7SWQ1ObBpaeeCRR72+OBvhKyAwpfTy/M65P+WKvONz9xphBVTDNFQZP4mTdnFixcjMzOT9eePX44h6kF1vPu0p9T6d05uOh4+6f6fYjWpcSSCzYYNGmJWwAkWZ+gWkys1ECpVsPlnghDYHLXpJCYGXULnweNhb6WBqzdV8TpdHVHRxvh5wwjstHLGL+6bcdnvEK6x5fXDqAiwyU3EtPzsHQemM9p90jzUEQFU3EBu0rkX3K89Z0tv0gI8+o3SBJtDF2zhTzAENimhQdq6FBdsMjAeC8zadgZq+uKZuUo6RrA9EZbHZhIrWYDVJAOLafC+m47WvQbx6z/GaQGOJR1DxKOOeP64OsITu2FX9AG4hXzMs8BMywdYYV9YAldHATeifpZeTAeRY6y561lZigAsgQeW/+e24VmnZrMkuuaq6vz7kOvfY8eORXx8fKlNRGVxoOzsbLa0r6ioKFz/qjUxtZcGkvxIIJyyiisudi4fDHw/sBM8Bi+RRYnpaVKmOulwCn5eHq95bKYujjkYQ10p3+6Xu3eaN1VA4FxD5OwyAHbQsn75L+1L2w4ENl9ubQlvd+dCwSbpaC70cMJbfxOZA5tZgZT5r4mIFcbo10bcY75Dhw64evWqUBdMfj6WJfBkZRXf61zoQAJvPqQSgK2GNx/8BLb++C8lgk262WvJV0enkVNgdewGvGMBt+hcXkZ1IZNMWYLN0f6nsfAJ4Bz6FSNX/IquA4fB2V4DwXfU8SpNAxF3zHB8/UjstHDLA52HcT3gZ1zeeAB7rZwxf9Q4NpB+r/SRWDa67XwpvNFT4RqVwwCN1fFb6DxmBurUEs0qlIOyhjZGeK2H2623PDvJO4Us/ea1/w8HNsO+sKV5sszsOdUKNasKL0twA6zx8Kkg33epAEyYONgcbLcUTrGAZ+hrHI7dhJhHpnj+WB6hD/tgW+QJuIR8YcvrDqHp8EoAnC88goahKX+SrQSblaCy6Hsvzzr1PlgcdrtBo8U0aZWVlbF//36ZnyHCw8PRu3dv/v3P9UM9jeb4zYU8tXXy2MzSAXnSgpf/8n6MzdyrgYfrjDG5lwQ2s0pNjO+mgfjVhsC+HyNkgRyXUgP0sMzTpkDRfGI359p5wM97NjID1QvMSi//a89jM7N2GWDddH0oNha2mqxatSp8fHxAjlmCf18zYhCT2BhPX9sJbi7Rax6r2Q33kw2Rlf26RMeStS8XCDa5QadurVos0N36t3DG1NGTfEGsT5mCzS0neVnGec4+Trc+Y8SynzFg1Cj4uGsi5K4qXqWpI/RWaxxdNRq7rTxw0icAlzccwD5rlwoCm3kTd2gqiCH2vgfYHLsBLZPWYoM7tbeKLs/Zh0AnJfA4h0tY+v0BwSbFsnnF5GDqxiNQ09YTO/datfNFig0GTeAlWBTyUMMHAxLAJid9ZB/8jTGZPmHPcDR2PeKT9PA0pRZuPxyMoOgzcL79GSOXH0dTFWEVgUqwWQk2+fdXAfcg9WWviG8Yu8gfjRXF4+tmzJiB5ORkWRvrhepDEkcku9SwYUOh/kgSO1aDdPF884/lQlP+AOX7wDe2qyJ3tx52WxmhRVMFobanOUC1eVMcsDcFduvJPJsp2uaUPU6+87NsvZkgO7d0zpWU7T/XzhtX1gxCRUsZcXWn2GPs0cC9NSYY3kUbcnLC1qumpqb4+++/hfoO9+bVu+WIflAHX9Ivc5tKXH74TKxm1f8cq0kNUyTY5EBn/Xr10X2KJWxO3mXLjK6R2WLsU7mATW4CCE9jFpj2V99jiPceDBg5FGuW6yAqXhUvv6jj9tV2OLx4InZZeCFohiPmjxrPOnb5MpsiE3fYF/gmAT0EstG59hUstYxaYvLa/fAI/cTE7wVF1LmJ8IdgNimW7T7geD4RXcfPglgsWzMlTNt4AAZ98sXySwtscu1kF5zBQKdvWCJ+jVuJR69b4+1nVVyPHYHRo3VRRU5eaMCvBJsi9yzX3ypLOId/ZcoTdifvoFVv8dhGdXV1HD9+vMQTTlkfgATku3QRd0Mz0VLCWfLU3vtjeGpzgOFHKDlQk7DWGBN7EJspPO7IVa2F6X20kbSBxPHVQOynLJwXJfFk+SuzpKmiEnoozCI9QBNBC81hbusDSztX2Nm7MF1Ti7xs/z2LprNEooqUM+LalcIYcnbpI8jCBE0VhYF/tWrV4OzsjA8fPkjsjsRAPnjcFg+fdENu7jeJ+xR3o3Cs5n+L1aS2kAg2ldQ0MHieGxSVSFMqX+CbXtev3wD95rqyBBjveMAlMj+JqFzBZt7kR+yfB8VGXn2Hwe7bMWBob6xbqYm4JHW8+KSJW5fa4/iSGfAeOo2dy5ilO7AwpZgJORTbJyrqLtUyusjELUHU3bRTD7QdMAKkayna1qQtOWPjUXhF8DzPBUGnrIPNBU8A7+gsTF6zF8pqwuwhORJRiAYlVCx6Duj2G8M/99IGmxzodIwCXCKAuWvWYO06ktLSxLs0Xfx8sjX6DqDM4bqsDn0tPCtjNiuBpdiDNNm/eoZ/wRifDRKT/qytrfHiRenFbRV3opJm/0+fPsHb25u5BAmONfI168BrjAHe+xvKjAsNBwh+/JKWaFWRvUsPW2cboEkj4SVaug4ayk1w3JGYZF2ZCVkgMEhMJTkAUXzlR3995ATy9C8LA50Uu0nJV6eXj4avhwNsHd2YkD65Av2xYgTTOq2I+FjB+4hLyqIwhjFdxcMY9PT0cObMmUK71Oe0PxH1oCZef9hQ6H7F+fBD6lFE/gdjNbk2kAg21bT1sfBuGkgrrt8cFzRWyLcz5Aapxo0VGOh0Ov+IpzMZkYGKAJscmHC+85WBTuu/n2GQy1YMGdEDG1ar4n6KOl591sXlc13Qp7caDDoPx7S9N+AZk8vqW1BIAHdcVpYh2Ow9xRKLHwAzA08xZx9R9o9AqFn3/pgZeJIt3bnfA8uilmWw2dfTD94hz9Fp+CQxNrNZCzUGQJm/enQOC43QLUNm0yk8nceunotHu8EUt0tKAFVhbKKETZv18PSVFl5+0sWRX1ujfZvG6D57MVxjAccQCd72lSBMDIQJ9ZP/YPvQuOKTAFgevQHTbv34D0XcOEgT08mTJ7nxVGbLixcvol27diL1r8I8tS/MJzkj2fHUFgQGP+prEgPPClRlMlH3VhljWHsSxhdmM6vVqAuLQdp4ttGIJWCRzqYsnC+BwW8BGkyAfa3XXMx3s4evmw0CF8xkzkAkH1UY4MwMaMEy+z/4G+KRnxmS/MyYKxADrxUo0E5ty0vK0sMeayMoSwhjoIfGt2/fFtmPn7yai9jEZsjIfFjkvtLskJOThodPuiI+2RDZ/xFdTdHzlgg2SSPO7cpTNukSe+nwZxz6zLRHQxH7QBpwlZRVMNx5GVwuP8b8FMDi6C1UyxMyLpH0kUg2+mguZrOICc3l7jcW72jxRzJ6zl2OQcM6YOdufTx9r4+3aUYI3KaF7j200HrobMw4GMKLQ42ikAABD3PR3yhDsMl0Nu+BAWViTqb6HYFB284ik4IcYz5b9RmKuXvPM8bQ9znQxWYRfz+pHIREzyvkM0j6qLSz0fU69ICariG/bnSfEJvZdZw5nC8m8WNvKdOc7ErLCmy6RufCO/Ibxi/dhibNxMX2O42xx9rbN/Dr+SF49kYHT19p4OS18Vh99w5sggHb4Cw4FnZfSGjP/zr4+v85v1Qmu+UZ+glDnZehXl0e882BTEoacHJykmpiEh10y/P9+/fvYW9vD6ovV3cqa9aui6WTDJAaaADskg1PbVkAWqVRBwJi2KmKjB368DM3QKOfhONiqf15IQsE8nVBjkGl8bulcQxK9CGgSVaTs+28Mc/OnQneW9m5MUcgcgY6v2oo8ykvDHBSXQh0EjDNCeQtw5dG/b73GBksNlMdSX4mGNeVVtqEgb+WlhZOnz4tVdfMzEzGvUctkPJimlT7S7PTu0+7EJkg95+M1eTOv1CwycnfsAQPSm75LQw9Js5DvTr5+pfcAKasponxy7fBcvc5kBYVba8IsMlNhi4RGYxxnf1LNBSa6qJrV2Uc+bUN3nwxwJPXeti4SQ2dOuui3Wh7zD56B573KCSgALecsgabMTk8eam8kACvsM8YvzQImsathCYIatMa1aqizYCRsD8Tgp72S/mfVyTYJICvoG3Mrwt3T3Clhp4RpvgdYaoGorG+pQ427X0Zk0m6h/Zno9Gmz1CxeqnpGDC7Tq9YwCkCMOs5AV26NsPxU63w9GVzPEppjjNxnlgaHpcHOvNDRbj7q7IUCRH5DwFv57sZTPbN4uBlGLbvJnb/tGzZssCkAW5glYWSJk9KcOD6Ia+shl6t1HFjMcUGaiInSHaAzvcCCVn6Hs/aUBN3l5ugX2tiM6sJtX/1mnXhMFwHr7dSpr8aMmRMzojA4fuJ0OwAACAASURBVJ8rR7AkH1sHZzFxds4FKM6v0w/hAkT3Bs/+Uw9HHYyhrUa2xsIha9OnT8ezZ8+k7rJvPwYg6oE8Pn4pnRWN7JxPSEhpg/spLZGdUzSrKnVFZWxHqcAmm1hDU0GZ6MR0Wh69jvZDxqFmdeGORBexafMWqF6d99SgqKDAWNECQVwBExQTdf9OZlMQBFA8JwmD67fskHeD1cHgwXo4cFAbb1K1kfhUB8uWKKN9O210muQByzMJTHqInG0Ej0Pi32UVsynRQSjPTtL99juMXxaEFpq6Yh2kTu06aKaqyd+uqGcKlztf4RxWvOXfkjKbFMtGiUyN1SiTT7gT16gih15TrZmOKIFKakehdiVmtZSZzdGea+CbAIxbtBWKTYQzheWryDHZJVdySKL6ELinWFw+IK0D22WWCH4+B08e18WDZFWcjvOGb/hDJpdkFyxyXxRw/4qeY+X7HwSYhqayhDyP2+8w2HYB6tfJV0mge5uSBjw8PPDx40cZG8aFq/Py5UtYWFiI9ccGDRth9TQjfNtObKbseGrLElj83roIspnrZxqgQQNxNrOtfnP87WkE7NNBrgyCfErw+eSvi4XudrC0cxMDmlxW+WxbT+xbPJU9qBTFbn5ve5bG9wjIY7c6nm4ygXk/HchVEZYd1NDQwM8//yzceYp4l5ubicSnfZHAgOGnIvaW7uO3n7YjKqEqiN38L/9JDza5iZWT8YnNgcXhK2g9YJSY/y8HOsie0fF0BLwTeRO7tJNuaYJNt9vvod8yP1ap+wwv9LdcgqlTW+HX39TxPl0X95O1Md9HFe07tULXafNh/WciD3TezeCBo/IGm3ltTfFiJIHkcvU5hnuuRXN1CmYWBnTc+yY6xkxaiYnwc9dKivK7wGYwz+qSHjxsT4TDrHs/VKkirJupaWiGmWQMEEeJOQWDtNIGm30mzmbML9cuXKllZIbp/ifgc1+gPhIchLrN8mWhFVsi/8K1hLF4+rgW4pN08Ou95VgY9igPdErhuy5F20vbHyr3K3uwylZC4oDZu/+ChlFLsX7WsWNHXLt2TebngmPHjkFXV/ThtBoGtVXF3RWmjM0k9q00JvPKY/Dkj3LyxMBvLDJm3uW8uPD8cbpGnQbwHK2D9wGynYCVE9AcDzd3hKOzG8sg58ClaElZ5iu9bfAlQAe07C6L9wFjM/fp4oSzEfTUxHNOJk6ciKSkpGL357SvNxH9sC5evF1Q7O9K+gJjNR+3QcLjtsjJKR3wKul3ZGFb8cEmN4mGfmExTZRxbL7jD5j1Giwxo1rdqBUmrTsIr7u8rHHBjOqCJtGyBJvjV+7GwmRg5qEI9JzsiMmTDPD7H2r4+E0X0Ql68HBtgTYd2qGX5WrY/f2YJ7IekVm+zCbXxnml891vbGnY5cozDLFfhKYSVAJq1qqNHpMtYHc6krHP0rLJ3wM2KUnJI/Qzs5Rs1KiR2MRs3HsYPIPfsjhUpyL81UsMNiO+ok1vyd7qBDRrylfHgLmucLv+ksdmCtqCSgCbJH3kFQcml+QY8g2BkScQ/LA/nj2uiXtJ+jgSsxk+Yc/Z5/YhRYvvF3SPV24vewApVRuTdeo9wP3GK/Sd68rMLLgHFCpr164NX19ffPnyRRbG6wLrQBMnLQcK1p1eKzVVxJY5xsjaocfiCGWZiZJF0FJYnRibuUsV6UH6WDlFH3XqCMf10hJ6Z2NVXFloCuyT/QSs3AAlJGzqDEcndynApq1Mgk12TXar4c1WY1gM1IJcdeHVCSUlpRKZLTx/44qYhw2R/u1OgX2xOB+8+7iDZaC/+7izOF/7Iff9frDJASKasO8BXgQ6g05DX0JyCw16Bu26YurGo/Dky/iIL6lyk0NZgs0xiwIYgKSQALfIHEzedgW9Jlph9mwT/PmXGj5n6SAsSgfODqpo2b4tetqsgf3VN1iSBLTtP4I/mA8pJekjicvoXNuKlC53M3g2jheTMMTOFw0biVucNfypEQZaesLxrwQe6CyEVaT2lh5sfgKBXp94MFcpo049+G0hOsH1cl2H+cnSuQB9P9j8BOeILCy6D7TuMUBiXXTN2mLunr8LbocCwCaxsZQw5hCSxphM55Av2Bb1M8ITezDQGfPIDIdi/OEe+hZWtwH74ErQyfXdH6kkxp2MFsg6VV0koY3u6e7duyMkJETmB/Y9e/aAHIuE+2F1jOuuhfg1JsyCj6z4CgNOlZ8VT6SdlsEpg/+Krwm6mapATk54ZadunfpYPtkAn4J+nJAFWkb/uFUPC9zsWFKQKKPJvZ9t44ndi6YhJ0i2QjFA12SfDn53N4aeqnAIFfWNUaNG4dGjR9/dn7Oz3yE+WR9Jz4YCyPnu43BfzMn5iISU1kyvkxjO//pfycEmB4hoqfkRYH3kGj8bXXjwk0NVOTm07DkQs3f+Ca/IDLhRgoYE5qvMwSYDE59ZUg4tO7tFZGNSwCV0HjYZ8+Zq4eJlVaRm6eJmqDbmzG4Bs85dMcQjCMad86VPKgJschM5TZJLngHd5nmJTDD5SzeKTZUwwNobLpdS8sBWXkgAd73ySqnAZmgqGJsZ/B5DbBegrkgsW93atVFTwAWom91S5t3O1bew8rvAZl593Kk+dgtQt159oXYgS9CB1j6gmFcmFSXIZgqefxFgk6u3Q0g6A5Xuoe+wO3o/7iR2ZRaYdxM7YW/0bngQ6AwGaD/uO5WljDCXgtebex3KWac+Re/ptqglEntOrjrkrkMuO7L8R57r48fzzCoEx9oWzRSw09qECVZjB4FM2ZDU+S8AWo7N/BxkCO+xeqhVW5TNlEfv1moIXkzi+Fo/XAIWJQidXjGa5wJkX1CCkCdi/TqDmFBZuKa8a6KG9/5GcBphgOo1hdlMRUVFBAUFlbgrkw5m1IMaePdpb4mPRQd492kHohKq/edjNbnGKj2wGfKZ6VZaHM4Hm7Xr1IWGroEQEKBBsWZVObTpOxTz9l+EN4G9GGHQWW5gkz/58OwkXe9kYIzfOXQeNhE2Vpq4FaqOz5l6uHqTQKc2FBQU+ecy3GkJy3YvVDKJOz5XShB1Lw6zKQhgvB8CXWyX8OtTq05dNKjfgP+em3yaKatiqOMSHui8D8ZOCh6nKLBJbCqxmfMOXoZRO3HXEYP23WB1+Aqa6Zvxf7sswSZlClOs6Nz9F6Hbqj3/N7nzVdc3hsXBf9k+xMSSvJLg+Qq9lhJsct8hBpNAJYHLgzEBiH7UGs8fV2eM5/aon+Ea8oktrxMjyn2nspQt0EnhJcRmTt14TKJ1av/+/REREcGNjzJZ5uTkwN/fHwoKwq4nctXqMBeaxHVGTN9RVlxoZAGQlEYdODbz0nwjtDcgJlmYzVRo/BP8zI3wbYchC1moaJD/LU9+iGIxSWydQFlR7ZDp3wJpAdoI8p3FAKeFrRus7VzY/1xbd1jYe7Fs9dzAFjLxEMO7Jlr4x8cELXWJYc4nXOj14MGDQQ9lJf/LRfLzMYhL0kRmdsnNG7IZq9kGCSlt8f/AalL7lzrYnHfwCp/ZbNKkKVzPRmLi2v1Q1REHnbVr1ECHYRNhcegKfGIJdOby2MbITMwrpWx00QQhtozOMZscCORKikO9BziHfsXo1afQd+wkuLroIuQOLa/r4sI1Y0w310PtWnVh1m8qvCIzeXGJYVKCi9IEmw+ALta+/M7VzKAl7E5HoMfkeahVQ1hDjDqdUgs1jPBaB9drL3lxqHd4S78Fgs27vHNzv/kGfWc7oVbNmvzfouPVq1cPQ52WwutOGjziAQWtfF3NMgGblCkcB7jffI1+EurDDTKjXJZhfhJvGbxIoFdMsMkdj0Cn9W3AK+wlDsdswr0kQ7a8HvqwL4Iif4NTCO/zStApQ0Az7Avvvr/wCF0nzGarLNw9Q2WTJk2wZcsWZGdnl3xeKsMjREVFYeDAgUJ9keqvqdIMPzuTpza50BQNKooCHZWf5y+rc3GAb/0N4TJSDzVqirOZg9qrI3KVGfPZloUELAKXxFKSK9SjzR3xfEsrZAaqITeweZEgkb6bHqCFv1cOw0ova3i6ucDb3Qmb5s9F2PpezEnoWwUnBnFs5sdAQ3iMFr8mjRs3xsaNG0EPZqXx9zUjBjGJCnj62r40Dod3HykDvRreffxvZ6ALNlaZgk2Fxo1g/2c8W153u/EKoxdsEhP7poGSwFGn0dNh9UsIy14mADTvzweoXitfz1NaUXcOEFBJ0kfFApsc6AzjJT85BX/ByOW/YsDoUVjsq4PYB3pIzTHEH+dNMXq0Dlp2H47Rq36BW3g6b7lWgrSPYH2cyhBsks4mAWXKtp536AraDh6LmtWEhZyprZU1dTBy/iZ4BH9gme5eiaKi7ipwv/mWuabM3vUntCRofZp07cMcVYhhpCV9klsqS7DJYuvigDm7zkHHpLXYRFtHYFl/uONippkq1O7cdRUtvxNscse2C/7GmMwFYck4HrsGcUn6LHv9xoMR8I/8nQc6gyvdiLj2qqiSdILpYXby2v1oIUHRYejQoYiNjRUcF2XudUZGBtasWYMGDURWL6rVxtwBOniyiafbWMlm5oPE0gDMPI1GLSZZZKpFWc3CbGbzJo2xdbY+cnYbMFvKimYz6ZwJUL7aaoJDSyYx9x9nFzd4uDhh8/zZiPHrKp0ge55d5ZcAXbzcYozXW42REagJBCpJxZCWRtsXdAyelqkWLs83RnsDMusQviZ9+/Yt9dWJV++WIfphbaSmXy7x2EBZ5yxWM+W/n4Eu2FhlDDYbM2FtWrpiGdXxgPu1FxjitBTNWqiJgYZatWqh05iZcDx3D/bXXkFeIB6mXMEmB0rC0ljyk8P1DxjhewjtOrXB8tVGSH5lio8ZBvjlpCaGDVaDSbeRGL/5T3hEZLIMfUlxqGyiLWOw6RKeDufwNBaW4B2bi7kHL6N1nyESVQK0Tdtg4oqdWBifg1Er9/CvRTN1bXj+HY8+5o6oWVW4Eys0VsAor3XwjvjKi7clQB+WVnZgM+wLyyCnLPw+M+zEYusaKzbBhIUb0VYgG324w6JyA5sceLILzmAxnYvCEnEqbgEeJKvj6ePauJIwAX4Rl+EQkgmb4NxKNyKuX5VXGZbGVBwczsWh84jJYtaplFSza5fsMwuUpNSzZ09+H6WHRvo3VG+K027GwB4dmXKhKQgk/EjbyTqSRNdfbjWC4zBtVKkmrNEoJ1cDIztrIG41xWZqICtANhKwiJV8saUlyIvc3MaLJfrY2LvA2t6FOQDZOHrg5pr+zPdcmutB0kZ0zKwAZZBfujTfKat9GJu5UxXpO4ywcLwuSCCf6wtU0mobxVqXFpvJAaWcnFS23P3gSVfk5n7jNn93SRnoUQ8oVvO/n4Eu2EjlBja5iZlAJzFizpceY7C9L5o0bSZ0w9BN06ixAjqOmQF5gaSTCgGbeZMi1XlhAmDcbQjz1TZrqYqVa/SQ+EQb79L0cPCQBoYO0YJpr3GYsOUcvGJy4M7iUEUsMMsDbHLsKidNFZWJ2TvPoWWfYcwyUrBz0mvDjr3QceQU/jWo27CRxFi2Vn2GwfZEGC9ONZwSYXixkGUFNl0js+AVm4uZASfRQkuPXz+u/i17D4HNqbtYmgQBUXY5VATY5O5t22AClcCS8HicjXNHYnJzPE5pgMsJU7Hu7g3YBufAJjinEnSWA9hkVqXRWRhXgFXpuHHj8PBh6fgaCw6opfk6PT0dCxcuBD2Ec/c9ldVr1YPzSD282sLTbZQVT+2yAhnlfVwem6mNky7G0FejrGbhh27V5orYY0NMsr7MsJnURgTGaKncf8EszLLxlCjKbmHnBldnFzzd3JKByPJu2+/9PY7NvLnYFD1MyZlJ+Jr06tULoaGhpdn9+Mf6nPYXoh7ULBUryazsV4hPMUJCSjvk5Hzm/8b/w4tyB5vcxMyWRuPBJHoGWHoIJd8IDqzc6/E7/+GJwxdjovruZXTR38gTdW/bbxh/0Ndu2QcjJg6A3wZlJD/XxJtUPQQGqaFHdw2Y9Z+OKTsuw5PklaLzrCjpmOUJNrlzCEtjy+ukhzoj4CRMuvSWCDq5dhYtyYVn9MLNzI9dkmB8qYPNwZOw6AXgcikZPSbOEaurYpNmGL8kEN5RmXAjya276WjdaxD/ulQk2OTubfJUtw3OxYo7EfgjzglJKU2QnNwY/9y3wJo7wQyQ2gRnV4JO7h4ttfITc4Uiq1KHs9FoO3AU/77g7mt1dXUcOnRI5sf2y5cvo3178QS4NvoquLW0FXCAp9uY7l+6y8bfCwb+C99jbOYedbzYbAirwTqQqyoM8onNnNpbBw/WkdWnOkgqSJbOOydAGYmb2sHOsXBR9lm2Xvhj+TAgiOI3Zf3+4fnM5+wywIrJ+qjf4CehPi0vL890cLOyssqsTz95OQexic3wLbPkD6dvPmxA5IOqeP9pX5nVV1YPXGFgk5uYWXYoTQ7n4tFnhi0aSsiopomi62RLuF99xpbFKCOZ+35hZWmDTcqg5yatka7L4XDlDfrYrMOA4R0RFKiC5++08fydPvz91dG+bQu0GjgLMw+FwOsemNVnhYBNbiLPCwnwvJuOGVt/hW5rzsJTOHuPOz+SqWo3ZDxsz0TBO4GsJiUnQZU22DQZOhkWe/9EczVht6QqcnJoP2gsAxEEJshqkurkLYNgk+5Jx5BUEKC0DQbW3A3G+ftzkJzSCMkpCvg9zhkr7kSxzwiYFnYPV34mfZIRSal5RXzF2AWboKAo7hoybdo0PH78WFbHYlavz58/w83NjVljcn1RsDTRaor91vr4FKDPlm/JvUb2AYOsAxo1YLsKsFsHPzsZQ1dF/N7RUFbEUQcjYI8e21cW25ziKW+tHwgrBw/YSZAt4nQyKat892JzZAfKlk6maJuSNiz2aiJ8uTF6tyI2UzgHoXPnzrh582aZ9ueMrBTce6SClBdTS/w7WdlvmE7nwyfdS2U5vsQVKucDVDjY5CZTWjb1jgPsTkcxP21RLUcacJuraWKE51q4Euikpfg7hdsGliXYJJ1NnwdgSTZzzz5CP8vlGDOxM3btVMerT5pIfqmH1ataoFNHbbQeagnzwyGszgsSgS4T5/FB63dLH4lko1OCEIvZ5JbROZApWoan8bK6Qz5i4qrd0DFtyzJz5eVroF59nl4l+dtPWrkL3tHZcIvOLRQMlTbYrN/wJ8hXFR5Umigps7pSfUiMn7tnZBlscnXkgc4c2AfnYN3dm2xJ/XFKfSQmK+NsnAcWhyewJCNague+U1lKDzApnINsXb3vA9a/hqI13+c+/yFKT0+v2B7I5TwOs587e/YszMzyJcR4ILMaiFETBJy0hGisoYiAWXr44G/AWDZZyIAWBQs/wntKqMJedaT4GWJWP3rAFW7rqvK1Mbe/FlI2ENAkNlN2M/0JbAav7y8V2NyzZCZyZBZsqrLwhOxdBlgzTR+NGwmzmdWrV4eXl1e5uHq9/RjItDU/fTlV4iHhzfsNLFbzY+qxEh/rRzyAzIBN3gSbysDEggRg+vazqCYv3PG5Abe5hjZG+vgx0W4e6JTs4FLWYJMYS9LZJF9lclGacyIB/SyXYeq09jh6VA1vU7Xx8IkOfBeooE1bXXSe7AnnCynoMd2OP3mUO9jMA5/O4TzfdZ/ILwz8krc5/TdopAC7X0Pg9aBgNlMQDJUUbPo8AvQHjOO3B3eNqZSvIodOo6ayUAuv+xLqI8PMpmAb0Wse6MyFQ3AmNkVcxJWEiSxzPSFJEyfu+WJR+EMGOinZSPS7le8LBp/MbCA8FSPcV4mJ+9M9ZGlpiVevXsn02Pzu3TvY2tqK9YG69Rpi7XQDnHU3woB26hKWdavAUE0R2y0MkbbNANitjkqnIOlZVB6bqYdD9oagOEzBsYde61EClrsZsFf3h0jAokSex5tbwdHJFZQUxDGZouUsW29cWDUQCJINUXbuoYRCQijRihKuYlabYHhnAv/Vha5Lq1atcPHixXLpz7m5WUh82gf3U8xAupgl+cvKfo34ZD08fNLj/5LVpLaTCDZVtXThfvV5kcyh6CRI8YmCOpsKjfOz0UX3Ley9W1Q2rC4+QXWBBCHRgYDeq+oaYrTvVrjfeseylglcCh63vMAm95supLsZC8w8Eol+s+djhnk7nDyljvfpOohP0sOC+aro1LUjGijq8jtQj/Hm8Izl6Ytyx5Gm9P5eZlOE6STpoxHLdvDr00RFHR4330h97b8bbIanM6bX6c97UNYz5v8+d52V1TQwbeMRJllD0jUS2+QHAptc/R1DvjBQ6Rj8Df6RZ3DzwTA8S6mF+CRdHItdjwVhj/NAZ+GsPXe8/9eS2EyedepNmHbvL3b/GBkZ4fTp0yWZH8rluz///DN0dfPHA979Xw3926jh9lLSbdRkWdHZO/Rxxt0EvVurQ05OWPNWTk4eHQxVsN/WGGlkj1gJOgsNLaBYS+zRwMN1RpjUQ0OMzZSvVRf2Q7TxZqsRa/sMKcTQOcBUkSUlCOUEqeDgkskwt/GGnYO4A9AcW3csdHfAW38jZAWQMLv04Lys9yV92Jxdetg6xxiKIoYFRIS4urri48eSgb7idOq0rzcR/bAuXr5dUJyvSdz39Yf1PFbz8/8nq0mNIhFskhad9603cKfYuIKs/kRAC016pQY2JYi697FZgPbDJkqU8SEP7CnrD8Ij9JOQyHp5g01u4idwRNnoMw9HovdUB8w0N8Pps2r4lKGLyDhdeC/QRwsV3pN0h2FT4JsMOEcUj9EqLbBZoKh7ESEK3Ll+D9ikRCOviG+YsCQQTZoKe9jWrl0bXSfMgevlFPYA4VRYWEBpgM3IDLQX8LzvZ+nFtF6L5QwloS9w7VNQ6RDyhbkROYWkIzDyJEIf9sGzx7VwL8kIh2M2wzP0VaXvuqR2zbMq9Qz9hKEOi0FWqdwDCpVVq1aFg4MDPnz4IHHQl5WNFDs6e/ZsobpT/ZsqNsa6GQbI2K4v5ELDANIuNXzbro8jDsbobExuKaIrPzXQwUgFB+040KmGyuV1YTCFHSRppIfdVoZQatJYpP2rwFizGf70JDkjbZlhM+nakzUkApSKdAIiAPnRXx+bF8zDbFtvUHympZ0ryAlotq0XPN2cEevXVWrpo7IGmHR8LpThwVoTjOlC4F/YlMTAwAAUYlLef8/fuCLmYUOkf7tTop/msZr6oFjNnFzZtsAt0YkW8WWJYJNiItoPGQeLw1fhcy/f2aegiZPbXpZgc8Ku81icDJgHnYJJ175iDiCUQKLfphOmbDgMr4gMnhPQ3YzvE3UXneTystEFE4Sk8UYn0OkWmYMpu26h9xR7zJ6ti7/+acHciO7GmcHB2RA6+vroZb0W9pfykp/ynH24Ni2o/BHBJrFRFPZATkcm3fqL6R7SZGvQdyQWPQIocaygc+dvLyHYJEmrBfeBtn1I0ooX41deYJM7B3IZsg4GXEM+Ykf0UYQ97M581yMftcWBmCB4hr7JA53CrD33/f+nkqxTSTZt3sF/YdyxB/+acdeudevW+Ouvv4oY8ir+4wMHDkBFRdRaTx4jOmkgdg0t22oWCBKz8vQfv27Xx9FCQGfHPNCZzpjOStCZFajK2Mz7a4wwpjOxw8KApmad+vAeZ4iPAUYAgXoZYDOZrmRgc3z218WDTZ0Ru7Ebnm1pze4NsqAsCAjyHIC0cWHVYPj5zMNKbzus8bHGsSXj8GKrmUwBTS6UYYelEZqJgX852NvbV8iDY3b2W5bM8+jZ0BIPGG/e81jND6nHS3ysH/kAEsEmN3iTs09HAWcf1yhKzhDRjhQAZmUJNpnO5n0wEEms2MyAEzBo21lswiHQ2bLHQJgHnYF3TA5LctEX8NAu1K5S4FyEJvHvBJvsGKGpjPEl0DluywV0GTEVtvbGCIk0RlquIW7fMcDsGSrQNmyJnjbr4Hz9LUs6ImAmVAeRuv1oYJMyhT3Dv2Ck9wY0bNBQ7Lpx95zhkMm8eFGR85XYFiUAm6w+d9IwZr4fPzGK6lDeYJM7L/uQdMZ0uoe+w/6Y7YhIbM9A553EbtgVdQhuIR+YReb/pQUmWZXeA4vR7m/hgdrywkCBHo49PT2RlpYm02Px/fv3MXHiRLF7X0VJEf5zaMmWXGgou7zoJBQW27abmE4DHLU3RhfjFhKZzk5GKjhkZ4R0iuncxWORCgIp/83tvGST3J26CJhjAMVGomNPFbQ3VMGl+abAXi2Q17YstAMJqJPSwL+rB2GRux0cndxh7+QBVxcX7PCdgeebzfKsJ4WZW67uJMbO3H4CtfA5QB9pgTpAkLLMaGvyQhnUkexnijFdic0Ujs2k0JITJ05UWH/+8Pkooh5Ux/tPe0tUh/wM9B7IKQVB+BJVpoK/XCjY5ABA7Zo10XnsTNidjmTMAi+GThx0ljnY5DzNORmf8FRM2XBEIuisRqCzzzBY7/0bBgIyP+UONjnQlLf85xMLGPSchMaNGsLR1QThMSb4lKmD85e1MHl8Uxi26YYBHkFwvvGOFxIgEofKgZMfA2zyMoWJzbT5JRjGncRdUAzad0ML/fwMXINBE5i8FXeehZbfATa5zGXLYzdh2FG8PhUFNrnztA/5ykDn/9g7D7Aori4M06SJgCK9s7TdBew99t57772ACIICFiyxxRZ7R42m/vmTaHryJzGmGBGsNBXp2EVFQAGB73/OnZ1lZ3eRrkT1eXzu7rI7e+fOzJ13zz3n+0KiHuDD2N2IS/ZivuvRNzpj/5XPEHguj/39TYFOpscbD8w4/BNcvFuogBrJn5w+ffoVT6Plf/3BgweZ/zo/p3KtHoZ3cELipqq70DB5GAadHvjUX4oOXgSdQhin520ltjgZ5IXigx5AhH2drqrmgam6LScE7oTY9WL0bUmRZKrsL1Up0DdsgFWjPZBL0d9DdUcGiCKa5Gv+zdrBmD4/jC2B+85fCN/5gcwJaKpvCJYG++Pmdh+QtuaLxomgtXCX7St3/1HsIyeacdEIZQAAIABJREFU78HSPVzsVU1dpk6dijt37pR/UdXiO1JuDUNCigueP79drW+hCvTLidp49IZWoCsOnlrYNDI2AYl5K16Y9LihaUN0n+qP+d/GIjSB88Xmb5LUvjTYlAEc5WQuTgAWRz3BiNV74SwphRa+7+QPbqBQaDRizYGKwwwPitWJbPLboDYqB0uvAh3GzZGNrSak3lKsWOmNC5cd8aTQHV9/L8LwoTYQt+yEQas/QvC5HEEeKj/e/wbYZJXC5x5j8KJ1MJbJKvHHxaCeDnrNDsGy2DyI+42Rn2u1B5s5zEo0JOoJ+geuQQMjI/l38n2i9lXDJn9850c+Y8vrS6Mz8HHcNiSkiBl0/nOjL/Ze+VLuu065n/xnXqs2irMqXfT3XXSf4g+DekqgoK+PlStX4tmzup0DdeXKFZD3uuI5RtJFTV0t8GUQudC4gQojKhLNVLxhKz8uhU5PfDxfiqZu1tDQEkaLqLCoezMHnAiSouiAOwOsuizlo7yPFX/OCYEX7nfH+1M80MhUyU9eQwddfOzwdzhBvguLIFZ82+ojiTX5+ZLd1kjY2hZzF4Rgrp/6qnICzr3LJ+P5Hsc6seRfkf2nQiuSj8rcLsX4riJoaApF8x0cHOqERNmzghjEJjXCzXt+iqxU6celuZpvbgW64qCphU0HNzGCvopGr3lhaNiwodJEqYFGjcxAOYsLf01lOXgk/UM3upcNm/zNlZfxWfTPA4xYuRvWjkJBcMWJvv+CVSwnkNNrVI3O8tsUtDUIm0vihTqbbQZOwOhtP6L3iJFYs9oDcded8CjfAye+c8WgAfaQtuuNIWs+weKL+SyFgC+Yqcuw2TFgPd69B8z88He4N2ujcv64NW2N6Uf/x7QRqRrerdsg+XtqAzZ5i9TZx0/Bs7lq6oWubmmhRV2BTf78433Xw88n44v4VbiW4sIKif64PhzbLv0PC87lYy7zXX9NoDMym+XrklXplD1fwdnDS35u8Ndxt27das2aTnFyrM5jcjTZsWMHzJSqarl90MbA9q64uonLz6S8tZrKEeSkY+xQdMQHfkN8oKVTem7z46ehoY9uBJ3BUjx/zaCThMqZEPi7EnRrpioE3qCBCTZPlrL0AxysO9FMRVjDHht8vHospvuqt5wkKSOSNgoIDEL6Nh8U73lxdFNx26/qMYtmHnHD5wskcHdQFc0fO3Ys0tLSqnPJ1dhn72atQUyiPnKenqrWNu9kvSvT1XyzczX5QVQLm3bOrlh8NgtLkoD538ahy/h5MFaTZ2dla4/+/isQ9HsGixZS9XqNSB+pqUaviDc6X4Cy8PRNDAheB0s7SgQvXTahx1Tt3HboBPievMRE5LmUgLJ1/NhNvxZhs+PIqViWCvifeYKhaz9H72H98O5KF1xLdkTWU3d88pkzBvZzhLTDYAzffEIOnWE3gPZzw+X7V2FRd8VI67knqI1q9E4zQzEkbDOUhfnr16+PAYGrEHLuEQfOUTms4tyt22D5ftQobMpSF+hc7jtvKYwMDeXfQ+dC/fpGGBK0Fi1fYYEQD5XltST6ToVE4dE3cDIhDDdS7ZCR1gCnr4/Cloun4RdZJIPOCv6AUjoPyvv+l/L36Fx2Pgb+noHO4+eoKE8YGRlh/fr1qE1rOn5irE4bHR0N8mpWnnuUn9c3aoB5/dwQu94bOCxizjTVgU5WUBJhj5zdHlgz1h32lqbQ0BR6SAv6oKmPbs0dcSLI6zWATi6a+WyfOzZO8FBZSaFUgp7N7XFxLScnVVer9PN3OaB4jy22hk7CTL/FZWplkqzRbL9gxGxqU6cKfpRhlkUzIxxwd4cE03o4Q0NbqB5hYWGB48ePV+dyq9HPFpfkITG9JascL6lGjmXh83QkpDgiKbP7G6urqXxgyoTN4NOZCLxQAIIxztnnMrqMn4P6BsLQN01eFEkcHLIJIdGPMP+ri9DW4gCvyjqbVYRN/obIqlavAUGnb6L3nDAYGNZXmfhNTEzRecI8+MryUF9Y/VybsDliMkJii5kLCi07+/52D/1CIzBwdB9s3uSIG+lOuJ/nhoMRjujayQHSDkMwaucPWJUJdApcL9+vugSbBHGCmxpVmbd+B3M//ZtFwhWdn0ISKLJZ87BJUlKkwzgt4ke16RUeLTtg7ueRLMrdqvdQeX/rWmSTP6f5lvNdB9ZciMU3CYuQnGaBtDQT/HJtKnMoIk/2eZHF/zrfdWZbG1uMids+hZ2zsu6kBvr16wdakq7L/6hAae3atTA2Fi7b1tOrj/kDXBE8WISGJpxLl+L1YWpqCr/+7ohdT57bVYNO7CUxbFf8stRLJouk+CNbG5187LBukhhN3axUijE0NA3QnaAzWIqig9zyOvmEK4NDXX1OTjg46oy/w8Xo6EM5q0IHMjNTE+yc5olCylc9UDejmfzY8rC5e9nkcmFzzvxFSNjS8oWFQvx2X0XLn5PfLPaG2MVaPsfy5/6IESOQlJRUpy7pJ3k/4EqiHu492lKtft3JWsGch57kfVet7bxOHy4HNmXC0lGcs09YHDD707/QbsgEGOorCwtzIuvdJ/lCR7Ys+apgk78x01L50pjn8GjSUuVE5094E9OG6D0nFAE/3RCkBPDbYO1LgE1ez5Sis5SH6nvqAXoF7UHPge2xZ7cjMu664G62B/buc0TL5lZoNmAWRJ2Hy/frlcHm+WcsF7Kxq6owO40xje+AoHUIOZ+D4FjOcUlxbGscNhesxPIMYNGZ++g6eQEM9YTnKfVn8OINCInOQXA8sPhSAVr2GCgfx7oOmzR25EbkG1mEeZHAhgvR+OnaHOa5Tt7r31+dj3UXLoKgk/Ndr+ORzug8tioS+Esy3hk5VUXSrFGjRti+fTuKi4vr9LxLHs1UrMTPK1yrCS+RFX4Io+VyV5YfmLBeggUDXNRDp4kJ/PpTpNOLe38Fltf5yFHWTjEWDfNEPT2l6L2RMVaNlSBnrxj4wAmP93hiz0wJvER08xfmwWpoGWBAWxf8SpXZh9yZzmddhk4WyT1kj9x9Hlg12g2GKkEFXQx7R4T4DQTxTsyd5lVAV2W/E3us8f26QUwXU9n9h38+2zcISxYtAB33uibOzkXYHfBgpxR+AzygrSs8Jy0tLUEFc3XxX8ad6YhLskB+wfUqd6/weQYSkh2QfLMvyIXo7T9uBCoGm/ySG8n4xJaAoHPmh6fRtPsAlaUuxcmWXAAW/pqCIAYZ5SxV899BuZ/VjGzyMMNE3SMfQVH6iOSSLCxtlG4KGmhsbok+c8Ow8FQ6yyXk81BfNmzK+y6Dztk/ZKDPwp0YMroT9u11wO0sJ2Tcd8fWrfbw8SZheK4IoLG7DxOSDzyfV6mCkeoso5NjEkW9p+w9CSNTZYFkDXh16IZ5X0Sx8SxLyqmmYXP44vWY99GvcFTjStS0cy/4fhFd2p/oXCy+lP+vg03+HOF91/0iS/DexbP49dpkpKeZIDnVCt8lBGD1hXgGpHXVd51WTUJjnmPsxmOwU5NnPXToUFy9erVOz9XkaEKyS5Seozj36RsaIXiwKx7tFivoNtqzYiASDI/fIIF/f4JOYRSUtmFiYgy//q6IXUfQWXakk6vqdcXXwVJIXShiKYxmUs7iP6u4ZWOS0SHooZaKNB7vkWDLJA+IbFVz8rV0DTG0vTN+XVJ3oZMkiqi459RSkn2i+VwYzbSxaIwDc7yYI01F5aQqC4W19f7nu23wYKcYyxYtADn+8IDJt5SvSYLtP6wbWOeW0LnjIsKPoV7wdqUos+I5qcGK5V71NV1SUoCiYlXTh4LCVMQn2yLt9rhqzTl3slbK/NS/rdZ2XrcPVw42eSBk0AmExTzH1Igf4d2pt0pEgk4yA309DA/fgdALXNV4QHTFQKhGYfPsQ0Fkc+yGI1h0OhXvjJqGBvVVl9et7RwwcOEaBp3kx03FJVSUE3YpH5UVdeehQN5G5UC5QKg8b/SFF/NZpHPmNynoOW8DJkztjA+PO+LuY2dk3Jdg8/YmkHpboV4De0z/9DyLzlYoD1V2LKsEm1G5rE+Uq9t53Gzo6QirXhtZWmP4svcRdukZ+3Ei33/+/FFoaxo2ndzFIKkuxUmuUWNzDF2yFaEXnwr78y+HTX5ced/1+ZGFLH/z1PWxyEw3RGKqPU4khGHl+esyC8zKuVTx26/x9jwXzVzw4zW07DdCRdzf2toaBw4cqPNz7W+//YbmzZsLzjWCnhYeNvh1CedCo063kUV+9hMsiRC/XoL5/V1gqgY6jRsYY15fN8Sv57ZFcEmAwxxXIhxwc5sUM3q7QUtHCLqW5EI00ZO5DZVVBMOg84gT7u0QY9MEd7ja0Y9FYX6nVj2CTif8utQLOMQ5Gr3q6nUumunAID5kqBt09ZTncF2M7ezCyUkddqwT0UxaGiehdeyxZP9JkL08C0yKbl57vw2WLlrAIpzkBDTLNwjTfEMw2z8U/1k9EoW7HeqMpBF/XB7uliB4sDvqKUUzGzduzArmSkpKXvl1XVT0CBl3Z6Hw+U1BXx483o0rifXwOKfq+p6FhWksV5NFNVEo2P6b/qRqsMnDQnQuJ7J+pQCTd38FabuuIH1LxRu9FnP2aYfx73+C0MuFsorqF0NnbcIm6WwuTQHC4oG5n59jS3f11aQE2Dg4Y/CSLQj++x5CrwNLYotfCWzyN3qKtJKw9YyTyeg9Zy0mTGyFk9+443GBBCl3vLDuPQmaNRej9fBAzPj8MpcSUAEXnsrCJsvhJf/3Xf+FrbOr4Fjzx73TvHCsyAQCytAI5feJ2urC5rL4ErTsWboMzveBb5t1HwC/r69wclfK/XlNYJMfT853vQT+kQXYcfkH/JU4FJlpBriWIsLn8euwPDpFBp2vznc9KKYEYZcLMPLd/TC3Us3jGjduHJKTk+v0vJyVlcWcTcgakz/PqDWULVnn7aNoZvm5gRx0UvU0D50iULW04jbpMRVnBg0WIXEjLYW7MLmkTxdI4eaoHM3UQf82jojd8GIXIsWIHBeJcmbQuXmiO0R2Zmqg0wBD2jni1yVeKCHojHB+6ZDzdJcDSvZRVNaFgXxzN5LmE8Kxk7UZjvmSOD7JSdUNcfbC3bag6vJbO5ogalNXnN3YDTe2tUHBHsdyNTJJlP3eTi98s2Ywdiybjk1L5+Jo+Bhc2tyRuQiRcLvisXwVj+m4cD9cRDi1zBvNWU6w8LiQekRsbGyduaaLS57ienoLpN+ZCICDX4p2UjHPtVQvtVHPinb+ba5m2SNVPdiUQ2ceA6ElsUUYsXy7SqSCJkyCTp/OfTBl39cIvVLI8vx4GR/+Zsm3tQ2bpBFKOZJ046NI46wPf0ezXkNRT+nmQf22d/XE0BW7sfLyU7TpV5ojWRG7Sn5/5G0VIpvyz8rGmkSuyXd9xldX4dNjNAYNccAPv/ogt1iM2OtuCF1sj6ZNJWg7Ngxzv70uy0MtLHNpvcKwSbl1V4GAn2+g/bCJL0yfeMd/LahaXrnv6p5XGTapP9eBwB8S4ODmqXKDNreywdj1EQi9XIDgmBL1fXnNYJMfX4LOOZFgski7L59E5I2euJmmj4QUD3watxlhUbdesu96Niilhc4f/29j0UIhR5YHK0dHxzpVlVrWlPn111/Dx0dZz1cLnZvY468VtOxded1GxUjn+TXemNrDFQb1VZfXzRqaIHSIEyZ2IUkfoXC7naUZ9s7wBCK4IpjK6nZy0OmEu9vF2DhBPXRq6uijb2sXHJ4rBo7Kcjor4HZUXQji8lIdcX+nBxYMdAVFXPnzhrWaepjVxx3p70tZisCrjr7y+0u5lE93u+Cz1SMRFLgQc/y5qKR/QDC2LZ2OjO3Nyl0GpyV17LVCwR5nmQsQwatVjUll8X2tSsvO24OUMytB+ChPlXOWCuXee+891IVopuL1TLCZlNkNMYkGuP9oB/tT3rN/EHOjPm4/WKr41ko95ivQuVzNt1FN5cGrGdiUgRBVU8/9PAramlx0U/mXP00MFPls2rUfZnzwK8JiizjojBIWMbwU2ORBmVIC4oCwuBLMOPYbcx3SkfVfcUITN2/LwJN/rZ/fMoTGqxa88Dd8tW0NwCa/3WUZQDvfNWzS1dc3xthxLvjhJydkF4pwMdYTvnNsIfXxQoeJy+D7YwqL7FGVPv95vq0IbLJoZmwxxmz8AFZKclL0I6L1wDEwtSmVmXrHbzVIB5T/jhe1VYFNLrpagnEbj8LKvvR72fmlrY3W/UYg4MersmgmRdGz1fflNYVNfrxLfddzsO/K5zh3owdupusiJrkJPordgZCoewxKybWI/0xttLw16IgVO2FuruoYMnnyZKSnpyvPTXXq+e3btzFz5kwh5FDU0cQUG8Z7omB/9V1o2M37AEXvXBH9rhem9BCBcj/5OUdda2Soj0ldHXGdop5Hql8EI4fOHRx0OtuoRjoJdEd1dGTV3zjsxhUS1RJ0Yh8Jgbvg+0ViSB2V9Rk14eZggS+CvIEIV/BpBlUBp5r+DDn35O92xMHwSZjiG8bE2f3mB4L+U87l1HkhWLaIXICaVMhCkrbHtllL41zZ/WfuTEdF+HuFN9pLyZ1JuKLZqVMnXLhwoU5dw3xnONjsjtikxohPtkPe079xJyscsUkN8axAGIGlAp/i4lz+oy9s3+ZqvnB4UKOwqSLq3tgCgxaEw8VbOa9JA3pammjRawhmfvAriy5S4RFfkf1SYVMOnbkMfCnqOu3g92jarb9KSoDiBTUoYCWWpwEB0U8rfqOuQdhUFnXXMnJA98mB8PWV4tRpe2QXuuHcRXdMn2IDN6kXOs5ag/m/ZLDokkB66BrQf9kO+WTR2MYeQb+T7BXlqnLRTP/vE9B2wGiViDWB3sRtn2BJfAnM3ZvIt1FrsCmrXKb+tOgzXG2ecNcxM7EsHuBE+8spSnvNYZMHR3/yXT8LLDr3CIdjjuBCUnvcTK+Hi0ntcCTmMBZHZcksMCtxLvPXTZmtzKr0GjDvy2h4d+wpPz/468jV1bVOOIa8eIoEPv74Yzg7Owv6T0YAA9o44tK6ii9ZV/SGLofOoy5I3NwEvVtTuopwyZ4fw5ZSJ6TvaAl86ATsta2xZVUGnccd8WBfc/RsJVJZsqbvpyrj0R0d8He4hAFyWfmhFd1vxfdRFTwVMt3e5gm//iJoaAvzsLV09FkR1a0dUiDCAXWtap6ij3++1wPT/MIYYPLFPYrtlHkhDEZJiJ6OueL+19XHfDSz8KAn3h3jDmNjU8F1oaenh1WrViE/P7+8y+qV/Z2Hzbhka8Qn27Al9aupHki5OQAUncx99ieysiNw634wUm4ORM7T38vta+FzytXkK9DfRjXVDVjtwqaZGYJ/T0fIhRwMW75dJSpGE5a+rg7aDB4P8qqmKneChODLzzHz++vQ0S9NfK+IqDt/c+VbVo2uVCBUrjd6dB6Xh3q5EBN3/pf5eSvnoVK/HTykmLz7y3JTAvi+sLYWYdNC3AyLYoCx+/9CjwlzMN9fgjNnKdLpitNnRJg8yQpuXk3Rdf4WBP51Xwadz8oUdQ9OAMKuFGL0mgOwsBZWFdbT0kS7IeOx8Jdkbin7wjOYuYjlk05twCadFxQJH7Fqr0p/+BsvtSTSToVdgnEvC4jeENjkx2J+5FPMJeiMeojjsXsRk9wUt9J1cSGpAw5c+QQLz+WwnM6a8F1fFMfZyA4O3YQGSoYQmpqamDNnDm7duqVuTqozr5GjycSJE+Xndel5po3R3cR4fqQZcNyOFaFQ7lrNAYI904N8fsAD+2d4wsVGVemhtC8asDIzRshQV2Rso2V852pH+Hg5pXs7JFg42A2NTJSLcIRRLB09Q4zt5IgzKyhf0pVFOqsDT3yV/VcLxXC1U7ZN1oTEyRzfLaYlc1G197Xmjlnp8afxK9zjiN3Lp4EKexQBU/Hx3PlBWLQwADTOdU2+SN24MEvUI86IWu2FTmr0TNu3b4+zZ8/Wmeu3rI7wy+gEm+R/TtFN+n89rSmupfkgPsUOsUlmuHxdA3eyVqMERWVtSv76naxVb3U15aOh/kHtwmajRpj/TQyC4sDgZuHvmegftBYWtg4qEzjpdrYbPgV+X1/G8mRgzm+ZrwY2eTCJ5vJQQy7kYdKOzyFu0VYlsqdDKQFd+mLawR9KoTPqBbaBtQibTGfzwjMGygsvPseonb+i/8TpCAsTIzLagfmu//ibK8aMsoO4RXv0XLgdgX9nIfw20H/FbvnxaGzriGUXcuH/41U06dpPZZ9tHJ0xccfnrMCKhLgDo/MQGJ1be7DJ5/p9fRnNegxU6Y9I7A2yV+VvvgP9VyCEpTeUE9Wk4/yGwWYpdHK+62FRt/Fh7C7EpXix5fXIxB5suT3gHPf3qkAnRcSXXAPmfHoGXu1UXXQkEgko77Gu/4uIiICNjapEGn+eGejponsTa3wZKObcdyK4KnF1N+nKvMYVW7ggao03erR0kkubcd9LnupWmNjdHbr6qgDoaN0Ya8d64tY2CQedeytfQMJA74grTgZ7w9NZef91Ma6LCCvGeMLaXBWASeNTAJ0HKmfDyUczM98XY3pPZ2hoCaOZuvpGCB7qiYe7ODmp8iq6KzPuNfleWu7O2+2MdaFzmcuPImAqPqbldP8FQbixrS2oQr0m+1Cz2+J+/FA0c/MUL5iaCKOZFOUPCwtDTk5OXb+sWf+KS54hObMX4pKtkJDiLP8fn+IgA097xN4wBQGk4r/nRbfxOOdzxZfY44LCRCaZ9FZXU2VoBC+8FNjk3Xl4Z5+FpzLQx3cZzK2EETOaUMnZp9u0QEyJ+Al69UvdNl5aZJOHTb49/xSLrwFLIh/Cs0VbOdTwNx1qdbU0GAhNP/YbwmKLWQEPnxLA3+BZW9uwef4pA7+AqFxOQD3qGUZu+xn9J07FiuXuuBzniMf57vj2RzcM6m8Fz2ZdMGLLlxgQslm+Xxb2zhi+aB0aKeXW6dfTQZfxc7Hw9wwme0TfQftUm7BJIvAknzR8+TY0MhPma+npaKPzuDlY+vcdtO49RN7/t7BZAciWndt+kflseX1ZdBr+E7ceCSnuyEzXx1+JQ7Dz8ncIOPeURTqp4EhwHvPXhqDNYT90Fp19iAELVoKsJRWvER0dHQQFBYEquevyv4SEBJC+p2Lf6bGTdUN4O9M5qCSErqGLrk1s8VU1oZNfnszdJ8aKUe4wUXIh0jcwwoKBbni4SwocdcVf4V4Y01mEevrCcaYKbUerxlgz1gM336flbWeQk0t58MFHM8lWcF4/D5UiHBtLc0TM9QIi3IGjLkjfKsWKUR6wtVCFTl19Q4zv7IjLa0lM3bVCNpzYb8+ioh/OF8PZTnit0z61ltjhf6T7eUQEWuIvb39e5d+5fE1nbFk6G7P8gsuMbDJ/84BAZGxrWqG8zVexT893Uw6xEy6v80bf1pRKIpS5a9myJU6dqp6H+KuYD9Juj0VckrkcNEuh04nlbt68F6DSrYLC6yzy+TQ/SvC3W/eDmGTSk7zvBa+/fSIcgZcKm/wNi0HnVSDwf8no47sUZkogQZO7UX0jaCvoNw7b/TVCqBpacIN78Y21Ssvo6rYfncukj1r2LrVVNFSj0alXTwet+o9igvdU5c6qoBWLn14WbPL7EJ3Lip8WnM3DsA0nMHDCOKxe5YH4RHs8yvfAFydEGDrEFWbmpfloOtrKN1MNOHtIMXXf18z+karhFY9BbcBmWBIQdp2KzSJZrp+mUvK5o7uEqRpQBG1pXAmadekjh4O3sPnia0Lx2PGP/SILGHQuP5+Cr+KXIzHVEZnp9fFn4nBsvXQK8yOfv9B3PfBiAYtmzjx+Cu7N2siPBQ9sVL39888/C2eeOvaMKmZ37doFcizi+81aTX2M7+qKjPe9kLNPgr0zJZA6k+SQ8nWii25NbXFioRhFBypn+chFE0X4fbkP2ogpmqi4bS00d7fC/xR0O3kwJYmfP8O9MLqzCDpqoNPOyhzvjvXEzXIinfJo5iKyFVSNZtL2b2wmcHRE4W4O9LjPOCNjqxdWjPKEuZmqODzphM7t44or62Q6oWoinUwz9IgD0reIMa4TrXjpCsbfwNAIS4e7I5cckCogJ/UqgEzdd2KvDU68OxRT5oWWCZu0xP5e2Bw82+300qWk1PVZ+TWy9iw55I7t06Ro2FB4XVDxL/14/LdEM5WnGxJuVwebsUkmyLg7U63zz7OCGPaZ1FvDAXCOZvkF1xCXbInUWyPkMkrK3/X2OTcCrwQ2+Zsc80O+Csz/Lg49pgXCrBFVPgrzgfjnI7Z+ivAMEllXrajmt6fc1iRsKou6950RiFFr9sLakZLnhX3W163HROOZew4Vq1wpQsC5HFYAVVlRd+V94p8rFwi90K6S8lDjAP9/cjF49acYMLo/Nqx3wvUUBzzIdcWHn0nQszcVIQiX5gx066Hb1AAE/3lbFs0UqgZQX2oaNr0GT8aKGyUYtGg9Gih5rBvo6qLb1AUI+usO15/zTxF28elb2OR/XFSzJaeheWeBVecTcDJhKZJSrZGe1gCnrk3A5kun4RdZLPRdj5JFM8/cR89Zi2Cgry+4FqhYYPny8Dp/QyLP9T59Sn+w8NezyNYcn/pTHqI7yw1kFbjkvrNbgn0zJPBmrj1KhTuauuje1BY/kUUlfe6QfZnFK3w08d5OMYKHuEHfQHj9GRo1wPJR4jJBi33+IEUE3fDHci+M6qQOOrXgYM1BZyaLdDqhWBYZZMvWEQ64vV2MuWqimXayaCYBh3rdSns2LiT3dH2jFEFD3GFuJoQSGkuCzjm9XXF5rSzPcj9VVnNLszjkhqNzPWFnqfw5TXRt7oi/VlA000XeZ2UgqqvPSbLo/g4Jqzif7rsYfv6BAuic7RfEpJBIe7NkT91aQqcfFPTD4up7UgxuS2ofwmiml5cXvv/+3x3FS7s9QQU2qRo97fYYFBdnq+XD3KdnmJVlbFIjPHryMXsPRTVjEvWRW4EiIrUbfYNefKWwyYOv8u/EAAAgAElEQVTTwitFCLsKJr79zogpMDIsLQziJ37K8xwYtJYt48qdfcq5udYmbNJS4aqbYP0ZEPgurO0pv0oInfUNDfHOyGnw/foKZ4F5pajSDkL8GCm3lYJNfpzOc8VPvr9nYcDyY+g3qje2b3NE2m0XPHzmhQ8+8UabdpTaYABbz3bMHWrJVYCz7lQvH1TTsOnUrB1IiF15LN28m2Pm0f/Joqv0gyObVcu/hc3KRzKVzyXl5+SpTr7ray9cZF7rKanmSEszwU9X52LDhXPwiyyCb3QJQuKA6RE/wFWN2kSrVq1w+vTpOj2VUsXshg0bVJb8NbQNML2XCBycqeZi8paP2Xsk2DdTAk8mySOETq16Bpz7DkUkCdaUoJNFBg+74rtFUviIlOWgtNDJp+K6naXQ6cqgc2QnF2jrKS+va8HBxhybJnvh4S4JcNSRLVt/HiiFi63yj3xdjOrsisRNwmhm2WBHNpyc4Pq1jVIsHOKBxmqgs76RCWb3kUHnB25I3CjBkLaqmqENGjTAexMlyN9XfTmpsvtcWtBTW+8p2W2NpG2tsWqxH6b7hYGgk+wnp/mGIiAwGH+815sJvldWE7W2+kv94I6jB/bMEKv94eDr64vsbPUwVqcvdoXOUcFP6q1hDBy55XMXxCWZIflmHxQVlZ3m8yT3GwaolOuZmNEBT3K/R3yKU7XtLRW69lo/rBOwyd/smH6izNmn7eBx0FRyiCAAsXUSYfDS9zlnH1qKv1C2RmBtwiYv6k7LyiRWTZ7q/f3D1eoINjRtiB7TF8L/h6t49ybwzvh5cpgqz66SHxvltkqwKYNOGrPFCcC8X++j7+J96D+iK/ZHeOJBngQ3s9zw0X9bY/1fpxAQB8w7V4QFPKyqaasNm1cBt+6qOXI8bFIhRt95S7HonwfMOECQCxud9zayqeaYKJ8rVXnOWWAWwTcS2HAhCr9cm47U1EZITbfAjzcWYl3kObwzPkx+HvPHq379+lizZg0KCzn5j6zHu1D4PKPOTaJUNduxY0el/mtC7GSJbxaTn3j5uo08dJKP9ZbJYrg5EDQKoVNTxwCD2zrh1zAZdFIk8rAjbm2XYk4/D2hoCX9YNzQ1wYYJHpxu58HKSeKwSCUf6Qz3wqB2TtDQFEabKUoldbHGzmmemNGT/i5ctrazalyam1lJFx62vK8EnepWq0jse3QXEWzNld2StNGjuT2i3uXE8SmSXHtgVfuwSX2nqOWjXWL8ur4PjoaPxaHwiTi5ZhBSt7dkgu40ZnVhH7lophOSN3NpGcrpDJ6enjh58mSdu46r0qGi4se4nt6KFfVQNTotp9/I6KxiX6m87YdPPlCIhjrKKtltkZ37DQqf38KzgivIe/Y3snO+wuOc/6Kk5JnyJt7o53UKNtlNMSoHIdcBv1OZ0NFTnihLI4f2bmKQjFFIVDbL5VQHnS8DNtny+LknYNCZACz44Rp6zVqsNiWgcWMLDAt9D20GjJbf5F4FbPLwQWNG4vBdArawPLFuPUX45MvmuJ1lj5SbTvg6IQTvno9lwEFLrPznFNvqwCb5zoenAO5dVCOZBC+uTdtg9sd/ICyBT59Qiq6+hU21x0Tx+FT3MQedxSyauSXuPP5Mm4M796yRcccVW993RZOmJOjM5Rh27twFkZGRggk1484UpNzsj5KSuqG79/TpU4SHh8PQUOhCQ/7igYPccGcnLZtXTreRaVIedgIV12yaJIabI0GnYt6lBjR0DBn8nV4uxef+7gxqeUDnWh30aeWIyzWg2ymHzoPuLHLap6WDSmW3MhQb6OthfFcXXJdHM6sOQYrQSUuxAYPcYdGYcjqFIK64/ybGJtg+VYxCynetJGTXBVh7UR84y0pLVthUvNeBOQLVpepzLprpjiPzpHCyVZaa0mBmBvfu3RNc1//mJ5RneTXVDfHJ9gw4r6aI8DT/Yrm7dP/R+4hLaiwvKqLPJ6S44np6S1xL88bVVHfEJVmCJJVIpxMVkEwq90tfozeohU0HkTtCIx8i8KJ6wCjrBqYi6i6TPuKr0cv6nPLrTNT9h0SB9JG9uwS6aopXRD4tMXrDESyOeizL4yv1XX+ZsMnvA8tDvcalBHQaMxMN1BQSaSvYYnYZO4MVwwgidhWIVlUnssn3lVpyEBoQvksOvyYWHtj+z7f4M3k8MtKNkJhqhxPxyxAencQ0GqmYRPHzVYLNqBwWpVz0Txa6zwhCfaNS1QG6AZk0aIABgaux+NxjVuFc5ti8hU3BsVA8LjX6mCSirgLzfnmADmMWoE8fO/znKzEePnNDXJIbwld7YMv7y1DC5cwLpsfbD8KYXh0JJL/Kf48fP8Yvv/wCWt5XhBwCIB+RBX5ZQkvG1dNtFEDnZDFcHdQUEmlTJFEIohZmJtg/S4Lig+5MX7OmllVZ8c0he7aMz5xevGnJuvQHu+LjXm09kXOwBXDcnnldvwieKvq3/F0O3LLsx85I2NwSnk7K6QLUF010a2aH2A3erOr5dYhmljU+BOF1JZJJfSyQ5WZmbpdiQlcqEhVKTTk5OeGzzz57lZdtrXz3k7wfmcQRibBTnub9R9sr9D1kZakIm3wFO6/TSdsicfgneT9VaHtv2pvUwmbDRmaYsZ+rPlZ09invBlajsKkk6j5699eY88mfzOpSnci6e9NWmLTjPwi5+JQDlOhc5sccXFlRd3WgF50L5QIhfhmdj2wqjw1LCUgA/E5cRLthk6CvJ1yu4id6rw7dsOivO0yIXF10Vnm7/POahE1FB6FGVnaY/9sjBFwowfZLPzMZnJvp+qBff1/Er8by6DTmNkOyOdSXysJm4KUCLEkAph34Fk6eyh7TGrAWieH7xTmWw0uRzzKtJuk41QBshsYBbfqULuP3mB3K+lfWceXH/01p2XkcV4JJ2z6FraOLAqzooP9AJ8Rc74Hbj21w62EzPHyyGc+LhBGQ+482swk9Lqkh7j3a+krm18zMTFBRA3/N8a2+oTGWjRLj4W5JjVY689B5Z7sYu6aL4eVCkKWp8v3UjzZezjIHIAcU7bFFzYrDO3AFPGT3GOIFTwdlSaFS8KynrQVvF3PsmibmdCwPO6K64EfOOCQyf3GNJ4a0sYVePSFks+OgZYBvQpoCR2vO/ags2Hv7emnqAJcz7IZP/Ek4v7HKuTlp0iRkZNS99JeamEAo6khFPlyeZj+Q7mZF/mXencXE3nnIVGxpW4npbfAsv25adFZk/2r7PWphkyYBAz09tB06EbM/+4cJeHP2f6rVyIo33dqEzaG7TrIl39DLBUxUXNqmo4qdJEEoCUlP3v0VE1knfczgc4/h0aSl/GIq10GohmCTjQv5rpPzTRww6+O/0HrQOOjrqkInVbQPXb4DiyMfcikB58vOQ+XHu7Zgk7erXHChkEUyA8/lYe/lL3H2Rh8QdJIA+Mdx72NJdCbnNhNVWDFR96hcFnle/PdddJviD0M140DnnXTAeCwjG1Cq3ld3LBRfqw5sRuWysQ76PQMu0mby8+MtbMoKjqLzOKmxn2+g8+jpKteasbEJNqzfhSc52cjL/wbJN7vjSqIOrqZ64v6jrSgqfsjmrqzsQywaQL/+45Ks8OjJJ7U9pwm2T1WzYnGp6D8DHDrPXO0Rva4lcNwJJXtrFvIIGJnbyjEHZG73Qe9WVDyofgnZvJEJ5vQRIWqVTJNSjTxQVSCJF0jP2CrGjF6kNCGcdxyszdCVUiC0hTmjFHUVO1sjYo6Eq4KPIAiubO6kPVsKf7bfA+vHusKkgXKxkg5Id5WDTUN8GewDHKzsd5SCU1XG5039TKkCghRTujtDQ1uYqmZlZYUPPvhAcA29bk/uZK1AzI36SEhxQl5+dIV3L+32aDWRTU6XMymzJwoKkyu8rTfxjWXCJj8pGxroo/3I6cwJiHLnOBkf9RWwtQqbO75CSAJ5kZc6+0zc9hk81ej61dPQQLNu/TH96C9YfukpJC3byWHipcImD0YEnSRQHg/MPn4KLtKm8v7w40ytk6cXRqzaw5aPadky4HzZXtW1DZu8fzq5yJCvduC5XByM+QTnkzox6IxN9sax2D0IOf8Qc88Bxg6e8n1StqtceLmI7TvZfzq6lb6P9pk0NPUVJHM8+4yqhN1k1QqEWKpDPDB5539hL3KX95v68xY2nyDoSjHTlR2z4Yhaa9DBgwfj2rVrgvmyuCQPD598iBvp7+BKojazfnv45Biysg/KEvGdmQ8xTfC5T2u/Sv3+/fuYN6+0EE/xOqPHdpYNsXSEG669J9OArGQxTNmwwoFW/gFPvD9VCvOGQrcV7Xr6sDBXrv7WgEF9Y0zu4Ypzq6sPnaVRKwmcbZWjmXoY3UmE5M3kKe7ObB/f8bKGhkY9wXVAhUTNPWxweK5UBp0Vi3QW77UHjjojcqUYnX1Is1MI2Y7WjbBjVnM4W8uKg7QM8UXQW9gs+3yqOajmFRBOqHWH0sCYMWNAFq2v+z/KI6cfxvcebqzwrpaUFIAcgignszSi6YjYJFNWjf686EGFt/WmvrFc2OQnaRNTU3SZ5MfkicKuAeryMF8KbPIAR84+CWDRwJFr9sNF0kRpstSAnrYWWvYcBDsXN/nfXgls8n2OzsWKVKDjBF95f/jxVWw9mrfFhK0fY/F5TseQAFs5yveyYJP/XoLOuZHkq/0IEVeO42JSW9xKr4fLKW1xLOEY7KWl0WM5bEZz0cPAX1LQccxM1NMsXbaj/W1sbomJW4/Bo+tA+XjUKmxG58qVAzqNnsmcnxTHnR6/0bB5Po+Nj//3CWjdfxS0lPL7yL6RbBxf9K+4OA8Uzbye1oItU11LlbKqTW6CpspPS5ZM/6wg/kWbqdbfPv30U7i6UjRP8XzTho6usCiI/m7W0AQBA91xYxM581TPV5xVpx91YaBFxT7KAEcRw28WeyPlfW8sH+EOGzXuO4b1G2BKdxHOUaSTfMYrEelk0cwjjsjYQnaPpP8rBEh7q8b4wM+bCXVTUQjL2TvkgPz9Hvh4vifaSSjHVKipSNto4WnLikdySFg9Qj10sqKgQw54stcdK0a6or6SRi5Vvc/o7Yab28R4dtAbDhbG3PF5C5u1Xo3Ojk2EA+7vEGNOX3KHEkazLSwscPjw4Wpdc/+WD5fgORLTWyIpsyvII72i/woKk3At1ZMVFdFcFp9M+Z6NcPPefBCIvv1X/giohU0rB2eQaLlZY9XKNJLx6TM3DAE/30CovEqYi3S+VNiUARzlOZKzEBWTDFm6FTYuwkiV8IajgTHrD2NZKpjAOg9S5bZVyNlUu001DkJebTuieff+KsuUdKOXtHoHU3Z9gbDLBbI81FLofNmwye/PfPLNPguERt/Fsdi9uJLcHHduGeL0P1JMny2FkYEhmk5di7A0ICyumEGzjYOqBmmbfiPg/108Vt4G3HoMk4NBbcEmReRJUH/Mxg9g56wqxM+fJ28qbAbFlCAs5jlGvbsPFhYEHYqgpoHRo0cjObniy0QlJYW4ec8fcclkCeekEA0g4GyMGxkd8fz57fJnqEq8g3Izp06dqtL3hiYm2DVdgotrxJjT2xkEdMr7Z97QBGHDREjZLGYi4thX8WpsHrRy9omxZpwHDJS2r6mjj4WD3XF3O1W6OwL7bNl3pG6RYvlID7XQSc45k7vLltePlA+dLGp1hHLwJBDZK8/bepjYzQVpW0lUnVyAhPv2fDcJwzvKobOtWD10tvS0xdF5skgnn9O50wEsmnnEGX8sF6Otp6r8k4udBT4L8Gbi8zhog9vbpbB/C5u1DpkULWX5w0dE+DFECm+R6nU9aNAgXL16tRJX2b/9rbdxI9MbRSXnK7Uj2blfCWSPaA5T9k6v1AbfwDerhU17kQeWX8iB/4/X0X3qAjRSsqqiidrc0gr9/JaDct5IZ5KcfV4FbPIQRNBJYu9Bf97GoLAtsHYotWBUvLE06dIXficuMDmdF6UE8NtlbS3CZtfxs7EyERj3/idwbdpa5SZI0cAmnfswe0YGnXGUSpCLVwWb/LjMJ1/tSCAs6g4+vrIJCalN8OS5B3780QGr/rMGgb8kwafXRJX9aWxty4Cfcm8JcCg1wq1bqQ1ojcNmNBetW/DjNbQdMoEt2yueD3ZOItgrRL7fNNgMPP+MXb++Jy6ieY9BKuPj7OwMihRW5h/p2N1/tI1FN6nis3TZyVn+mCbrpJu9kF9wvTKbLvO9R48ehYMD2R0qQrI2BrdzwpX1BFnOLI+QKs4jV3lhYjcR9AzUQKeZMnSWnUtIuZnsZn5UhNPLvfCOD1V7KxYCaaKFpx1+CJE55+xT3JbMfeewC1J46LRUXV7XN2iAWb1dEbOetCdFrLqb4JZfdlXMzaSIqHJuppN1Y3w8n5bM3dhn+c+pa5kPdgQX6fzEzxPtGXQqF/XUQysxQacX8ijSecwJ2XvcsXioK/T0hBEzDU09+PZ3xS2yyzzsyJyUKPr7FjZrbmlc3XGk1/gfQFm7JAgY6AbtesKovpmZGXbv3l3m9fS6/uH27Z9w78EW3LpVuWXv2w9CWSST5jJaOr95P/B1HaJa2y+1sGnn7Irg05kIjgfn7HPyCjoMnwwjA2EyMU3sto7OzFow6HQmlqUDsz45A23ZcqlZdaSPlKrRh/I5m/ySdBktVTATdC78LQ0DAlbD0k75BqTBHIo6jp4Ov29i2f6pSwngoaq2YZPpbMaDScuERGezyJubGujU0dBA0x4DMe3oLwiLKUL4TaD9vBXym+sL7SrLGCvaN5I+UqxG5wuE+JxNwTio2c78qOeYfaYETbp0wtJlrkjMlOJJkSd+P9MaA/pSzlbpJNd20FgE/JTIvpNLDciuVdikorYlsUUYvfYgrG2Fsi9UTNZ+6ESE/pGG9gNGycfxTYJNyiMOvfgMw5Zvh4mJssC2BqgilaKFlfmXnXsSSRmdWQU6FQWpA03+NargvJbWFLlPT1XmKwTvpajMqFGlx4+HTXvrxkxOqOiAG1esIgM0dhM+YMfg65+V3hjfVQRdNdBpYWaKJcNdFSKdBIoKkEduKxH2yNolxpIRHtCvL1sWlsEuPV8ywhNP9nC6nYqAKAQEHjqdQZHOgAEuMDEWbov2yaiBCeb2c+N8xkmiicTT99kBLJrJC8orgrYeJnR1QWoZ0UxhH4Tww0c6C/Z74DN/T3SQqtEN1aiHdhJrvD9JhNYeFElVhGwNNBHZ4EQQQa5QTuotbArH+kXHoap/IztS+mHy+zIvNHNVlZvq0aMHyKL1Tfp39+5dBAcHo4mPGBvWr4O1tR17npqaWu4wyPM1ky0ZcKbeGori4txyP/f2DcIReCFscsCRw4qCqLhl7n/Oov2wSTDQUf61q8HyIkesPYDZET/KKw1fBWzycEQi6xT9C/ghARS94m9Cim2jRmboOSMIC364yuXyXSpDV7QWI5uKou6kC0opASHnHmPYil1w8JCq9FtHSxNNeg7Ggu8vosuCNfK/vyrYJOmjhRfzYWjjwW44nhJrrN8kwY10dzx86oZP/+uJYaO8MHL9xwi8DCy8UiKQM6r5yGY4g1n6weH/XRxa9x0uHyP+2Ns6u2L8lo+wJI77MdWyR2nO6OsPm9nMdYvsYef9NxLe73RXGR8PDw+cOHFCOFOU86yo6CHIJziOJuQbxgw2KQIQm2Qms3izRHyyNSsS4sSQKcrJ5XDSMvujJx+V8w2qf96/fz8o34w/rlyrx6wWb2ymQhsnULRO3U1b7s192BVnV3kx6Kynr1w1rQHLxqZYMswVqbLldRbJ3GvLHIZ+DPVGU1flpUlNdJDa4p+VnAsO70Ourg/C13ifcRHi10vg188Fxg1UI68NjE0ZdJJYeuY2MSZ1JzkqJX1Em8b4aD5BbvnRTGEfhCD0nKSLIhxQyHI6JWjhQVa2qnO/4vhr6Rlh4WAPZJGclBpx/LewKRzjF41/Zf/GfkgdtEfOPin3A8hQ+KOFflBu2bJF9UJ6jV8pLi7GoUOHIBKpZwCaP5YsWYLbt8tO6ckvvMbE2zl5o5YofP76F1HVxilRAdiUVZ6ziuoSlvc244Nf0az3MOiqgU4La1vo6HCJ6Y3NzOD/fbzaYiIeCtW1TNS9ipFNxe0RvC2+kAdx8zbyG5KOgqA6P0maW1iin/9KLPw1VZ4SoLgdtmx9KZ/lVvKfKU9nU/B5PiKoJmdTETb5z7CUgKtA8Jn7LA+VLDr57+VbY2NTWCm83tjdGwsvPGMyRPx2KtJWN7K5KA4IuZALMwfFPmrBw70h9h1sgpsPJbj3wA5/ZszFxsucr/a8yGKQMw31r6Zhc+ji97AyCRgavgNm5kIQoWhmhxFTmLUoQX0A2XZeysebA5s5YMfrfC6GhGwE2Qby5xO1mpqazC3kRRNvWZMQOQSRCweza8v9Fg+zjzJdzVv3FyPjzgyk3BqEGxnv4Hp6C+beQQLIZBMXn2yD+GQr5lN8N2sNgJKyvkL+OkVlBgxQdZ2iyutjvgQ57uUuGfM3cg46ydfbDWdXemFCVxH01ECntXlDrBzpiqxdUtzb5QW/Ae7Q1BXCqWnDhnhvoieeVsPTmwHDftKnFCFuvRjz+jqjgZLpAR0rs4amcFR2e9HUxbguVYtm8uOhrmUyThGOeH7QE8f9m8LaUlWXUUNTG608LPFzGImzi1h6gbptvYXN2oFNkqfCURecWSlFWwm5eilGuTXQuXNnXLjwZmlAkuyZiiWtthYaGhtAQ1uokkAC9hs3bsSDB6rL649yPkNMkgnLPc999rd8Hnr7oHIjUHHYVAAmumGFxRYzaaEmXfupVBnzJ7qpiQkWfH0JoUkk41Na3FIeBNUkbCqLuveZE4Ie0wNhpFwtqaEBKzsH9F+wCpQSwJbiL8rccl5SZFN5XCiyTPmwQadvYtCiDbC2pwpX4STCP7dwkyrooaqXplLePoO9Ki2jZzPBfIqO+X51gclMaWsJl9HMbNwwast32HAlHt9fD0RqmhnS0hrif9dmYP2F88wCc15kEVMUqMmcze5jp6N1/5Eq4+Qi9sHEnV+wMZKnTZAzzhsBmxTNzAepSMz68DTErd9RGR9vb2/89FPtOl/QchSJvj/Nv8Ds3NLvTGFCyPHJtiwaeiWxHtLvTEVx8WO1sxj5rW/btg2NGjUS9l+LWzJOly8Zq49mqoMf/rXSSKcbqwQf29kZ2mqq190dLeHhRFJBitehFga0dcKFNV7shl95XUpVAOGgk5ZDXRC3XgL/fk6wayyEW8U+WJqb4eSiJsBxbomd36+aaNnYHHbEw52uWDTEBfoGSrmZGhpwszPDvd1NgQg70PvL+t63sKl6rMsaq4q9zkltFewXY+UodzRQ+gFpYGCAtWvXoqDgzamYjo2NxdixY5WuUQ042lhge1MJUpr5YLuPBG42FirQSTnqO3fuRE5OjnwOunkvADQ3PXryofy1tw8qPwKVh005dOayKEno5XxMPfAtmnbpC8orVJwA6bFb01aYvOu/CLn0TO7sow56FF+rTdgcte4wVmUCVBDRdvgUGKhx9rFxcsXAkE2s2IgVP10qqLSDkOL+yB9XMLIpf79srKn4ikAh8Lc09PFdprZaWM/AAF0n+oJka8qSplLeLj2vSmQzmKKZF59i0OL3YGJKnsfC4y7t2h+Lz9xlx5uA0i+yBO9dPIufr85CWpopklMt8V1CANZduISFCYDdO6UOPpUuELr0DM279pX3QVmuh5xRuk3yQ/CftzmR8qjcUhmpNwE2ozj5rJCobPT2W476Sp7gurq6CAgIQFZWVuVnjxr4RFHxI6a7ee/hZqTeHgEqKKJK9afPogRbj4qKYtEZ5XNN7GKNL4NoydyN5TBW7AZd9g2fW4rkcjpPLfXCqI5OaGhcX35+KX+/raUZq9Cm3ElOmLxs0KpK31h/DtsCn3phydjmKrqVfH9IHH7VKLfSHNP91I/q94XXZvw8wFOt0wz//a3czFB4UFJm2gK/729hs+xzjx+jirYsmnnEmWmztpeqapq2bdsW586dE1xHr/MTikouXboUpqZCbVsj4/rwl7ohsVkTFLu4I8/WBcXO7sjw8sJGb7Fa6JRIJNi9ey+ePLmHB7nd8OBx+Os8dC9l36oOmzx0RucxqKDq4sk7P4e7muIWWr70bt8VU/aeQNiV5wxSaWlaHfzQa7UJm0xnk5aoSeolHpj10R9oPXAM9HWFmnQ0iVo7uYLevzgqGyuTgRY9B8lvOrW5jF7WuFAeKsFvwP+S0XduGEzUqASYmVuiz7wlTJqKIo/0mbK2R69XHDZLc/3mfvYPvDqo5vrxN54uQRuxlLkAcRFWWjKnpXO/yGJsufgHfr8+DulpxkhKtcYPGRvQZTTBJjf+Hr1HVlDUPRuBlwqx4hrQtFMv+XHh+0CtyLs5ph78jtlPqh2H1xw2qViOzoEZR/8H0m5VHBt63KJFC5w6VfXinNqYoQqepzJx+Ht31gHFd5CXl4c1a9aggVL+opGBLvz6iVhlM8n2UFV2RW/SFXlfwS474ANb4LgPZg/whoamsv4k9wPLwbIR9s6U4sEOMcsRpZzOimy/Iu8pJO/qCEekbvXGuC7O0NVTLtBUnbMsGpkgdKgISZtkEk5VhE6uyt0B5EA0vYcTqLJc8fwxMzVGt1Ye0NLkliObi8yQt+8tbFbkuFb/PfbAAXsUHPDEpslSNDQRwhWZZCxbtgy5uW9GEQuteFD+touLop2uBjQM9THc0xl/N/dBkZsn8uxEyHJwRZYj9z/HXoQSgk5vb7znLYbI2lwl0unlLcL+iP7Izy+NdNbGvPcmbLP6sKkAnWHJwNyP/5RXoytOTvRYV1MDzXsMxPTDP5VCp2KkSbatWodNciKi7+KdfeJKMPODX5n0i57ScjD1mwTjJ246IoigvQrY5KGRloFXZgLvzAwR3AAUx9vMwgq9fJdj4e+ZXKSTTwngj5esrRhsyqJj0U8wcOEaNDASLufp6+lB37A0+iMXdWqqTywAACAASURBVFf6Lg46S+AfWYitF3/HH9dH4maGIRKTnbBpezPY2xnDvvNEBBNQK31W+Jzrz+KoJ+g7PxwGSikRlEvcY9YiBP99jy3T03EWfl6WZvC6wmZUDhaTwsHZLPSetQiG+kJQoKW1sLAwPHnypE7Pcf/8cwZSqWqRnK6eATZNaw58RvmZNkzmpfo38NKIE5MAOuyEaxulGNHBAbr1lKFOmO9FldhONubYMMETd0hL87AjKIJXnT6xavMIdxzz84atco6kph6mdHPGL0vEmNnbFfWNhLm3NA+YNzJGyBAX3Ngk4SST9tkjf1fpPr6ob6Cc0cOu+MDXE/bWynJMWujV0gFxm6T4wL+F/EfiW9is2Ni+aNwr8jd2bh5xwsW13ujVkvSLhT+CWrZsiT///LNOXNfPCmKR9XgvqC1BUa30iVJ/OnToILwPamujuYMVPm/uhTyxFAX2Ijx0EMkhk4dNvuWhM13qhfe8PDno1FRMC9NEy5Zt8MknL9dqt1YG7BVutOZgkyKSMcWY9VEpbBrWrw9HJTtAmgjJ2adFryGYefx3hMWVMCtHRSB4abDJAw1BZxyYn/r0iJ/QtKv6lABFW8UBC1YyiKuQh7fC95CwePvRM+UXh7oCIbVgxG9D1obdANr7rpJvh2BPeYmUxtrCxg59F6xm0MlSAi7kC8CrPNik6NiS6xQd+xXStp3l38eDLUXMZn14CpYePvK/lQWb/H4tOJfL3IgCzj3Frsvf4PeL3fEozxVX4pyx8z/jEH4xkwnH+0UK+0qfZ/25BvbjQF1/nDy9WS4xi+oywM4W7C/fB9a+hrDJVBjigWkHv4e7T6mrE3+82rVrh7///nckucfFxbPcKy01RX225sbw7SfClXUye8f9dtWGTn4JvfCgB7ZPk8DcTJgbqlnPEDN7OeNksBgjOjpDS7f0BxY3vlpwtrPAruliPN5NkU71bjsvggoSXKfPUTRzTGcXaGgJfyiQbuZHfrJK8wgOCs+/64XpvdzUQmfjhg2waJALEjfyYvVlQ7D8uzd7YlxHkgoTQnbjRo2weaIn8ve5Ax/aYfdML/l73sJmbcMmF80sOuiBHdPEKulL5DVP0j51KZr5vOg+kjN7seK/5Jt9cOt+MB7nfIn8wupr68bFxWHChAnyew4/vzlYNcbWZlLc9/ZGkaMrHtmXDZk8bPKtHDq9vLFc4gE7c9UUsW7duuHkyZOvENn+vV9d47A58/hpeWSTqrwXnryIoSv3wNa51DKSPzFo6brVwLGY9fGfbKmTRL5ZtPFyIWbWUDW6coHQC+0qo3O5lIBLBZi06wt4te+qYtnH973buNlYnlAiy0OtYPFTFXM2BYDEw2Yi0H5uuPxis/RsirlfRqPNkAnQV6MS4ODihuHhO1i0jyqxScybtlsmbF4sYNGxRWcfovfcMBgoRXeMjYzQ1y8ci89ls22YuYjlfSkPNvn9IQtM/xjAa8A0jBlti9Nnm+Jhti3iksU4HrsLoVF3mC/7/Mhn7Lwge9KQyIcshcBQTdoDHZshC9+tuEPU6wSbUbksirvo7zvoMtEXekrnAC1Dr1q1Cvn5+f+q2YqW0ZWX0PlrkNoGRsaY29cNMQSdakTPXwR2in+jSCQJv19cI0W/1mQIIYwYeTpa4L8L6TvcgMMkCeSGn0Ol6NqMoEx1edvHzRb7Z0uRLYPOikQ6uWimG47P94adlXJEUVfmAsRFTnkXIAbIpBt62BUEndN6ucFQSfOTxqmRiTGCBouQtoWg0xlQWu6nZVkccsOBWZ6wbqysuaqLAW1dELPBGzjihCKSRDpkj90zvd/CZgWjxYrnWmUfs3SKw06I3+CFAa1JN1p4bvr4+NR6cV9VJ43C5zdxPb05Ym4YMecwkg+6mipB8s1+zIEnO/c7FD5Pr3DkMyMjEyEhITBSWl1r0LAB/CUiJDbzYXmZTyoBmTxs8m2uvQjFIg9cb+KNZVJ3tdDZq1evOpeCVNVj9LI+V6uwadaoIfx/uIolKeTscwuDQjfDxlEpr0JDAwQOJLI+74tolkdJAPRKYJOPHkbnsRt32KV8jNvysVpnHyqs8CFnn/3fIOxKIQedalICeLBibS3CJulsEowtSQBmHvsNrfoOZxFkxRszPXZyl2L4SspD5WSHQm+oirqT5NLSG8C0Qz9AncC8pE1HzP30DKdNevk5AqNyUBXYpDGhaKtTR07GpkGDhvBf2R+xt/sw3/Uryc1wLGYvFkU/wryzJRi/51t4tmgnh1p+3+opgPDABSsREl/eMvzrtYxOaRVhccCU3V/BwU2iMj5du3YFFdj8G//du3dPAJudpWawMlOGIU70fE5fEj2nSKeq005ZN3gGa4fskbdfjPcmilFfSWZIW88Ivv1ccG8nrxvJRQZZTuMhezw/4IETC6Xo1pSgUxiFpMhgUzcb7J/1YujkYMIRyVu8MbaLCOQjzp/b1DrbNMaHTNKpbN1MReiMZtDpCj0D1eV1O6vGeHecJzLfJ2h15sThWcqABIPbqoKMlXkj7J4hBUXUyKedH8e3sFnbkUzavr3s+Hhi70wJGjdSjbTNmzcP2dnZdfrSznt2hskGkeoEGTqQ2QPT4yX5s2RLXEtrgqTMLqxAMOPuLJBbz72Hm5CVfQiPc77Ak7yfmKQacAvTpk4SXBua+noY5umCv5s3QZGbWCUvkwfISrcOrsiTQec1Hy8sZdDZCBpKqyxk9/nLL7/U6fGvK52rZdhshPnfxDCdTaqo5p19+i9YCStbVWefBvUN0WnMTAT+kgj/P+9Cx6B0maqiDkKKcEc6m5WKbPKwybfReUwHkip5x6yPgLmNqn4ZVeA36S5z9oktYsvxiikBiv2h12tsGV0psikXdad9lklTzfzgtzJVAmj5e+ymYwhPBIasOyy/gC0dRQj95QZ6zgmBQT3hL2iSshoYtA4h0VzaAaUQkKh7YHRulWFTWWfTrtN4rLheiKMxh3AppS3u3TdBzL3+2PX1Mlg2FupmGhubYHjoBjTrXFogNNB/xZsDm9G5rMI+6FQ6uoybDSrEU4QUkgjatGkTSNj43/qPnD8UI5s/BdggdYcXEz1X77RjyiKdFYFO3mnlzEoftPciWFQULNdECw87/ES6kRQxFVhNloIGW3o+5MBgjKCzO0U6lYppKBJF0HlgtgTZezzly+tPd8pg4pAbjvt5w145mqmlj6k9REjdIoxm8sCnrpVD5xE3/BnuhZEdXaClpAeqoaHFZGDWjvNEyhZP7J/pDnJMUjx3CJSHdaC8VYrmqorjv4XN0nNA3XGo7mt8NDNxkzc7hso2pJTL/O233/5rLmuCRs7MwVHJVcwJBKFxMq1d0t4lI4iYGw1wJVEbVxL1cC3NDZn3puObE/4YMbhUecTUUA8ftm0KSL1QZOuCrBfkZVYaNmVFRFRQRIVFcHbH3dbNMcxNlVvouhkzZgzOnDnzrzker6KjLw02eehaSDJCVCX9WxpbDjUzUxUIJt/1d0bPgK5C0ckrgU0ZdFKe4IpEoFWv0mp04cSsAR1Nzk5y5kenGVAGx3IpAfx+s/ZlwCZf5R8lk6a6UoCpB74DecJrKsEI7YN3p97MFYrfn/rGpnBR41xE1ee+X0azY0ei8wHnuFzImoZNkj5aRO42F4EVMdnY/dkUnIuyR1a2LX4/I8G4iR4wMm4I9w7DMOery1idBIHY/psCm0FXili+M/1gsFEQ9+ePY79+/RATE/Mq5pQa/U5l2PxyTmPguCMDQN5pRxFG+f1nTjt93dVGOhmQRTiwJe7QYe7QNxQWvOnqGyFspASPaAk8wv6FupE8VDDojOCg8+tgKXo0Vw+dTdyscWCWBLl7PYFjzkje4oVxXV3ly9F8/z0czHEi2Ictj5cFuvx3q2vZPh6kanZX/LmcJJycoaOSY6oJYyOykxUWPDnbWyJirhQ45M6qntVt/y1s1h5sMrmpI+44PFcCe6qQVpq3Z8yYoVZ8vEYvvCpvrATFxdmg5fOn+eeRnfsNHjzeizsPwnEtTYr4FAcl2CQnMf6/ozziSa+l3BqCB9n7UfD8GutNp859BGNBsnb9bC3xucQd2RIJip3c8Lgay+fqgDSbr1j38sJqiTts2fUi/FHPHx9tbW2MGzcOly9frvLovc4ffOmwycMXk/FJANOFJMtIUyX5BjqAinA08uBPCCNxeD7qWIG22pFN/jvUiLpLWnWAg7vqkmV9fT3mIz/ns38YDBAUyIuIXiZsyvvOS1PlY9zWj5mgt7IWJX+xqGsp73bY0q0IufCUK+Titytraxw2+47BittA8B838c44f2homMLevjGWhItxOd4B97Os8Nuf3jhw8QsExQGBF4AmCpPQaw+b0Xks9SDwf0loN3SCSk6xubk5du3a9drMWcqw+cUccyYxxGBKwWnHr68zTJTkkeh8NjYxhW9/d8Ssly2vH6KiGhG+D/VCc3fSJlS8ceigg5cd/lwuZTBLMkZPK5mTJ490HvDAySCCTgdoaCnndGqjrdgKq8aK4ahU7a2po49Zfdxwa7uXWrtHdeD3otfYcv9BLsf0r+VSTOvujEbGBJiK+80/1sWEbq5I2Upj5QQ+L1Td9t/CZs3DJic35Yj096UY38VZJUJOlouff/75K762S1DEYDIDzwou40nuD2y5m2Ay4+5MpNwcyHI0mVFDUkPE3KjPDBsIMq+lerHl9FK45CCTIp6xSY1YhDP5Zm/ce7iRgaryjvbs2ZOdt+QCWM9QwVhARxud7CzwiZcHB52O1YdOKixiBUZiCfZ7ecDTShgU09HUhlf7lmhkofpjoH79+pgzZw5IXP7tv9IReGWwyUPjwstFrKrb9+QlvDNmpkriLz8pdpzgy4TCmbj5RdUqZX57im1twubQ4LVYev4hBgWvh7WdqrOPkYEBuk2Yh/nfxiIsAZxl56uATR4OZXmoIedzMW7Lh3CSNCnjhsPfeDTQsvcQzP/mCjs+fEGR4vjS45qGTa/+YzHj8Lewd3FX6d9IPz98fWMTku5IkJlpjD9vjMTBhFOQtO8nf+/rDJssmhlThDFrD8JSTRrK8OHDkZiYWHp1vwaPyoJNHoA46CSnHRESmNOOM0yNhZFKmkNMTEzhN8ANf68QI2iIO7SVonxUaLRhohS5+ySs+IW2y39HVVrFSOd/F3qjlSd5qCsu05deZ2yO09RGS3dLfLuYINO1zGX7qvSFgJl5un/siCvrm8LDSdXP3d3BAh/5E2RWzOqzqrBZsscW2XukcLSU5d1qGeJLiuAeLM0Hrco+/ts/w6KZh12Z0oCzjXJxmAYmTpyIW7duvZQrmoPJdDzLj2H5klnZEbiTRTA5HSk3B+B6eksWoYxNMmWFPzE3jNky+NVUT9zIaI/UW8Nx634Q7j96H49y/oPcp7+joDARqbdGIC7JUh7JJAAlyLya6s7yNHOf/gVyGSvrHxXl0LViZGKMw+1aYq7IHvpGCtBZTxsd7CwZdD4RS1BUFeh0ECHfXoQCdzG+aeKNDo42KtqbkpZNMDdiDdbfOIklv0egz+zRMDZRzSOnFRdSCEhNTS1rl96o1185bPLwEnSlmBUHkf1hm6ETYaCnnGyvAStHEQaGKjj7sOXcsq0ZaxM2SWczLBFcHuqpdPSdtxTmFsqTuAYaNTRD9ykLsOCHqwzaliXVkPRRWTmb/DI6D5nKLfnFJwBUZT5i9T44epB8iQaoyIZ+kdFjCysbjHp3L8Iu5yMopviF0eSahk0jY1PoyISi2U2Y9ccaw1bswoKzTzH3HLDy/DV8nRCKG6n2uHW7Ef5zsgm69aQK4nroPmsly7Plz6sXtv+WavTzXDSTzqE2/UepRDOtra1x8ODB13LiKg82echQjHQmbJBgwQBnNDRpIP8Rwp9LysU3Wto66N3cFhfW0JK1c7X1Mfn+8C0X6aTIojs+XNAMlPcs74tCdFFHrz42z2gNfECSSfblOvHw2y+vZeNy0B7P9ntg9WhXmDRQF9XURoRvM+BDpwqL41cFNlmO7FEXfBvavFSrl2AzyPuNhU1mBRrhwMwJZvZ2V4mC29jY4NixYzV6bRcXP0Hh8zQ8zb/IYPIhweSDlcwqlqrECSYTUpzAwWQDrpI82YJBYWK6DCbvLcT9R9vwOOdz5D79A/kFCcyKFihR21fS2kxIcWEOYQkpjohNaoz4FHtk3p2L/II4tZ9RfpGHTV1TY0T5NAFcPfFHU2+M9XCCruLydj0dDjq9PVmks6LQmWsnQrGbJ8419cJ4D2doK25TQwM29naY8O4CrIv5L9alfI0VsZ9h9bUv8F7adwj7aT96Txmu9vqm1abFixfj5s2byrv0Rj2vM7DJoCAqh8HNsqvAuF1fQVuhylhxgrZ2FGH4qr1YHPmIFUgQVKqDitqGzVBW9ZwDykPlnH2S0GdOGEzVWDiSs0/veUux9OxtdJ40X37DqbLOZlVhk1/+vvCMSRaFXcxBm2GTWX80NTVh3NAMvv85C9LxrIiffXVhc0ky4NlrhHw8FI8zFby0GTgGAT9eZ1AfeJ6TmPKNfI55kcDq8/H4Js4ft7LccT/HE4ePOmHRrjXwPw/mWEQi8urOC/lr/wLYJDmwsCsFGBa+CyTUrzg+9Jg8gDMzM1/bSauisMlDlyp0uqiHThnozR3oA3zUBDhqi/xdNR9d4ws9MrZKMK+/G8gAQfkYyp9r6qCNxA4fzZfi6T5Ptoz+oqVsfp/Laov32jOZo7/CJejorWpnqCEXrtbGB/5NgEMVXxquDGzywEsRzdDhnjAUmDBoIXyEC3DYpVqR5LLGoC6/zkczvwjyhrujtcp5MX78eGRkZFT62i4uzpHB5Hnk5P2Mh9mHcSdrNTLuTEPyzb5IZDDpLINJI1aMQ4U5V1P/z95ZgEWVvWEcFRTFJhUYhoYh7e7uXru7RUVAsUXQXbsD7F27Xf+767oddpAiKdgtJRLv//nOzJmmGRRXnofnDMzMvWfOPffO737n+97XHlEJzRD3qDcSn01lFeGv333H7GQJFjMyHucaecyto+QvHkLV59FG7JeinMmpBROf57BZoXpV/OrmhnQzS6Sb2yDdXoQf67iip60QZeQjneW10dLcGIcJOnOJdPK8zFh3V3i6OaBqdcWVkWrVqqHLxMFY9Nd++Medx5Kwo1h897DC7/LIk1gVew4+F7ej7eAe0NOVi7hKrjV040DycyUVoc7teHyM59TDppUtPH9/BA8lAXDpl7RytEzyN4m6y+ts6teUVaPn9V755+fezcTky4nQ1lV3Fy5bfrJycsNXK7bD89pbzCPXGSXoLCnY5H1nEjThwLSzd9Fm5HQVj1b6UqllLoS5jYP0wtJywCh4haopJsphjPm+KKoqr7MprUbPK7KptF3vGKDX8l3S/hiaWWDe38/zfewLDZvXU8WA/uN91JYThOdfvMa1zTE4YA98gjNAUW/+uXlLIDn1WjZm/puBkTOHYut2azx7K0LiCxtcDJuCgJvXMfUKQWcmcoTOTxg2KW2BbmCmnwuBq5riLrJmO3jw4Me4ZpToPgsKmxwu5KEzYpUIU7tYQq+Scu6kFsyMqmJGN+si63Ty/cq3pF2ZvdsOuyY5w7yWopICCcQPammB5k7GapbXy6Oxkxm+ne6EjJ12BYZO9tl3C/B2mwN8+tpAt6LidVSngh4m93KDoyXvUznsmaYZ2GTRzCAr/LrQFfUdCKgUi5Gocn/7eCpGyj/oyo9xaXzMjk+gAM83iTChsx20tBXBxMTEFIG7D+R4nmVlp0ph8l3K/xhMPiWYfDoOMYmdEPmgniQyWRPBUZVYziRFEmm5WgyT/SQwuRqvkwgmKTIZhoxMgsm0HPdb2CfSP8QiPEbIIqTRie3xNukUUAhHIWXYfG9uxVyBXgus8cHcBmn2Ipx2d0ErKzNoVZCTDyPoFJjgsKsD3olky+v0PsrLfOnshA1ujrCqbQjZDZgWdLTKonmvDvD+fhuLXi67d1wBMJWBk/5efv8UVsWcw5yT69Gyb2dUUrGY1QJB58qVK/Hy5cvCDmmpfJ8UNg8fPiwFDlMLK8z/9wWrCs5RxkcJWggCig021Yi6t5/iiwbdBqjIuxCcODZohuHrj4DyET0p2nhdHAEradjkIMRy68KBqadvoTGlBCjZBXKgorZl/5FYFAuQNBR/f37a4oLNHEXd83mjURjYFEfrMpjep4ERfdnKbiB0tLXRpO8IeFyKZVFrfizVjsn1FPjcSoNdA8rlKY/2HW1x6scWePjYBDFxxjgXPg/LboSyKOjUK2o84gk276SjgZznffuJ3kyrVFrUpWaeq+1LMb5ubgjgfSsFfXy+URslHzt2LJ48eVIqLzgF7XRhYVMGIeZsiRZBIjRyJns/2VyTf1y1SlVM7myjtnpdtq38ARFbOt8jRMQqJ/RqTPncik48DhbGODXHGdhrh/c77LF/sj0a2NN5oARiWuXR1t0Up+c4Mj1PBApyLdqhfmazaKYVLs93REMH1W2629bCTwuc8GFPPVBlvHgMih82xcBrjtdbRfDp74AKujIZO/lx1yqrhzOebv+NZfRNAmRuMQV2WuH4dHsIjeR1M0lmThd9+w5AZGQ4gCSkfxAX4Lx6tw9PXy4HaVBSAU1kfF0JTJJEUCVJZNIAEbG2iEpojvjHA/Dw2Qw8e7UKr999yyKT7z/cYzBJoFqyP9l49NyTRU1JNzMrO6XQu88JNnkVORX1ZAhs8E7kjEMuDqhf2wBa8vbT5XXQSmCCI64OSBaJkO7ghGOuIjSg12krnnuO9VwxKXA5AqLPYHnUqTwhUwE8gw9jRdRpFumcefgb1O/YAjplVPO1bW1tsXbtWrx+/brQY1Ka3iiFzZMnT4LCxWR7Rb/1ug7AxO/+lDj7ZDEHl7y+ZDUJm1/tvoTFscCITcfh3KS1QqU6XbxoyVXUqCVGbzsD7zsfmPsNSRYVSWeTA4SaavS8vdHFKQE+YcDEI/+gYc8hap199I1rod+iTXLOPupTApTHvvTB5lsQ/LNo3fkQ1GnXQ+0Xv12rrlgYBYir+HPOx2XjwWAzFXVayyQxOk5ajs1RN/Fb5CAkPNBDVJwZzoR7Y/GNKGaRKYPOt8z60vceUK+drMDo48HmW5CkFBXATTt5HS7N26uMj6OjI44fP16ari9F7mvRYVOAjK3mSN1uj6auMtisZ2cMExVtSS3oVa6GwojDcyAVO/HYYft4EYwMFO0utXQqYUJnGzzZKKk032zO+kb2lCnbHbFjgghuNmoKicqURzt3U5yZnTN08ty/V5vtMLeXNbR1FKO4Orp68OxtK7HRNMWrLU5wstYMbLJiJB7NtFdevi+LtvWsYVxDAp9lK+HEnM+kQGiTAGmbBHi/UfK7QYD0dQKkrxXgwzoBMjaa48kGZ8zp6wArOyHqNLRG1x5CDBtZE0tWOOK7E82R8KwPEp83Z/mNodEGDCRJczKUciZjrRlMxj3iMOmP1+8OISn1F2YBmZH5FCUPk7mf4tnZ71kfSQqpqD95wSaHTpI/IhkkiljucrGHK8FkOTmYLK+N9ha1MMDOEloVFG8ETYUCDPObhZWhJ6V5mQogqbR8nutzBJ3Rp7Hy/hlMPRAA9zaqhiTELi4uLtizZw/S0oo/qlzUMS/O90thkz7oxYsXQc44/M5TT7c8Wg4ahyknb7CK6rwAQJOwyXQ270Hs7HMnHUPWHFLrbkMi62Jnn/PMVcUnJBP27g2knylXu0oOl8ptoWBTAkrkux4CVvxEzj5U4a2jrTjBabyF9k7ov2wbE0ynAh4CM2XAlP+7tMEmE5q/nYY+89dCnbYqn3OO3Qazwiv5z5rjYzWw2X36EniEAjOvpmPD7R/wR2Q/JD7QRUSsDY6HLcei6zHMAnPGLcDrZgr6zF+DylVkTisfBzaTWETe6/o7dPNYjqpqJHymTp36CWvrFeclSXFbxQWbKdvs0cRFBpsEdvEbXTC9mxXUi8PLQWc+bDAztpBlpAXCVzmjJ4tmKhoiiCxNcJKimXvs1FaaZzK7TCHebhUxm0s3GwJBxW1QhLSte20GnczRJ1AAlpe5g/Zthe/nOcLVkqRYykivd/S4mbM5fic5pyBrVpVO+3q5xbnYYTN1OxU3meHlZif49BeBip74eU1tjerVsHW8CM+2NoBVLck5V9pgUxkm10tgcq0A7zeII9+p2wRI3iXA24MCvDxugWcXBHj2ixkeXxXixtXG+OEfG4TFWSPhhSNiHlvi0Wv6tUXiC1fEPGyOOIpMPp/JJIBevzuIZILJ9HvIzHyBLA0scyuecZ/uX/mFTQ6dlIuZJbTDE1dnbHJzhKOpkYoDEJ+fVatWRT/PcVhy4zv4x5/HklDVvMxcwTI3CA05Ar+YM1h57xQmBC5Dvc4tUUHNamedOnVYalR2tvoiq0/3yOSvZ1LYpJcTbOrrq8oukA92qyETMf1CqFiQ/U6GWhDSOGyGS3Q2Jc4+866+waBVe2DrWl/hokYTiCKdbu17YuLen+BQp5H0+RKHTQ6u15KZs8+S+0DDHoOk/eGTnbf2dZswZx9y6SHozGkZuVTA5hVxtI6imZNPXIN7q04qn5s+r7G1zFedRN3JaSpHwOTjSa0a2OTSR+S7PvkKQed7bLt7Cv9GdUbig4oIjxfhcORWeP9wDRZuMuchPv4lC5s0Pu8x/x7YKoJDg2Yq4+Pm5oYLFy7k72z+DF+lKdhcP8IWOCAE9lgh1N+RORKpg/yqVatjctfcbTBZNHOXHbaPc4SxgfzSqBa0ylWU0820yFMgXuzRboE3W0TM5jIn6GznVgunPRzwYpMd4tfYYUZ3G2iVU4xm6lWuikUD7ZG8Q1HOSROw2dBWHzjgjh+8HOHKIqZykSQtbXSqL8QdfxdgH+UqOrJcWXbOfWqwyWFygxge0wkmJdFJekwR7JTtEpg8QDApwNMLFnh42QIP/hYi5rYQkRGWCI+z9u0rJgAAIABJREFURFiCEHEvhIh/LULoI3dci7THz/9Y4+SF+li7yQGr1jojJOIbvE3+EVSAk5n1EhQJ/PKjfgQKCpscOt+ZWSPb0g4PXF3h7yaCeU1ltywt1KhRAwN8JmHpje8QEH8eS8Pzzs8sKHz6xZ3Fmkc/YPz6BahpoKjbyb9/qG3RogXTU83MzFQ/EKX0vwqwSZ8hJiYGFEXhMjjyg2BgYIROE+ZhJlUHkwvQbcU8uBKDTQlwUPTPKwKY9+9L9PbdoFB4w/tNLgOV5JyI+i/fmX+Y4WBTlMgm3wa115KwIAJoNmSSFCqqVK2mNg+VIGzE5uPwvp3GUgJmKRX+lAbYpPzZedffoYenPyorVKBqQadsGbQdNRO+IckQdR0sHY/igk0OqwSdk64As68mY3fk97gb3x4vXhkiOMIBU6eao6a+4lJnicHmNXE0c96VV+g61ReVJbJTfN6SGwVptP1X8nlyun5qCjbXEWwGWUFWSCSGzqldLVFVyR+djglB55SutuJCIon3eiZFM/cIEb7aCb2aUNRUccVCZFULJ2bnHM3kS+/qWg6dFOncPsEJrja0HK0c6SwHSzMjGKqkA5RhDkZXloiAvVYguJQXp9cEbLoIa2JWLyeU1VEsdqlevRo2jHUW55zuNAPpbD7e4ARzo48U2ZSDSQaSHCYJKNfJwSQVWO0X4NUxGUzG/6MIk6GJlgh5bImQR5YITbBERIwlIiOEiL4lxJN/zfH+Xxtc2OWI3r0EaNzUDkJLY2iVEecMt2zZFb//fgdZnxdP5HQaF8v/CwubHDqTyHbSTgRvA1Uhdn7dNbUwx4D5k7DkykEGnUvCjxUsX1NNhJMq1VfHnsPM776GS3PZKivfZ/myyue1eI40a9asVFmS5nWQVWCTv4HU7ydPnoxKlRQrGWmAyE6y28ylzHKSoJMXt5Q0bHKgoFw36sfcv5+hl88a1DaXLZfxA8rb7h7LsTiG5wTmIY3DQbEYYVPZG71V/xEYvf00HBs0V9FPJKcfp8atMGLLSVaV7RlKkc5kFvX7lGGzxSx/LHsKTDr8F0SNW0lBkh8DuzqNMGrXRRbRI1co27a9pK8pbtgkW02KHtJNycgDt1C3VUeMHWuNv6874d0Ha/x9zQFTZzqhpiSi32rMPHZDoMkCITpf5kcA4/f9DPs6DaWfnY9Po0aNcPnyZX4q/qdbTcMmBz0xdIrF4cP8HTGja87i8FO62iEswBnpgSLsGO8IY2XYK6uLiZ3tGFQhMO9oJu+DupZD55stjgw6naxqQausarEBnzs1qtdAwDAHpquJXeYMppW3W1ywuW2Cqxxgyy/d05elDjrXt0CwP+mXCpGxVSwrRZ9Ho7CpDiblgPL9JgFStwuQtNuCwSQtc4sjk0LE/8thUsiExxlMPhLDZFiCJcIZTFoi+rYQCX8J8eiSBZ6ds8DLYxZ4e0CAZKqo32LOLD7fb3XEol62qFpBlqJDx6h8+YpYuTIA799/iWAW9MJWVNgk6ISlPXyqywIMlDZYTiHtRAx6lLs5eOl0rLh1BAHx59TKHeUV2aToaED8BXj/vBPthvRCpfKKKw80H+q2aYoZ367GyNVzYeVgq/JdQK9p3749vv/++4IO1yf3+hxhk/eUfD5HjBiBCmr04UzMLFiO2Zw/HrPCBvK0LhbpIzXV6PnxRqeCIBZx/TUBPWb7wdjUTOXg6VWujHYjpmIGpQSEA3NySAngIMtaDcJmy69GY2E8WCX9kG8OwsKRLuDiCc9bykN1a9MVo3dfhPfdDHEOaFTxSB9pohq95cT56L9oA/SUJFcq6VZA58k+LBLNUgSuJTEBdo3BJo8eXn2NTpPnK0QPq1epgPmLGyDiSSu8Jei84YahQ8zQw2MlZgUDM67mnjOrMD/4TUleLfnVU7T3nxdoM2om9CoqRoF0dXWxcOFCJCcn89PvP9+WFGxyIJNFOq3BxOG7kTi8ou4enZf6NaqhoSMV8yhGJZysjHFiNtld2qrNzeT7KWhLgIgDArzaWRedG1mrXCOokr1jXQHurHRh2prK0Uz5/RUVNtkYHRBgy3gXlc9PY1OjWnWsH+OED7scgJ0EmTI3piLDJsEk/VLxDYdIaiW/VJxDOZNJgZLI5BEBnp0T4NElIVhk8pYQ98OFLAophcnHtOQtjkzejxDDJC2Jc5h8dZRg0oJtM3WrXPEP3/86Ad6vFyBrM+XOWuLqUmc0ESkXRmmhadOmuHr16n/+nC7sABQLbFrZw0sONs2crDFx11KIGtVRKTqmuWxlb4NhK2Zhxe2j8I87l69cTsr3pKX4Zde/Ra+5o1HDQDU10cbRDmPX+WBlxCn4xZ5h215+6zATjRdYqQ+WkUPcH38UTJu0sGOtifflCZt8pzdu3MDAgQNBwt8cgnjLnH28vobXjTeYfvoWykmWCgqts1lI2OQAQCLrPrTM/8sDdJzghYpKS5TsglhT7Owz4/twBsqz7yimBPBtaRo2paLuJLIucfYhwXp1vus6ZbTg3qEXJn77J5Y/AlrO8pcei8LqbGoCNiurWYZ0qN8MEw/8ygCfbgoo4khjS59ZE7BJ0UOaA1SUZacmemjl2gSDtv+BBTeeYU1gH9wJs8Lb9za4dq81tt45gVlX0zD5X4JOsYyWwnzICyrVPE8pJ3RzM2b3RQglrk38/KGW8nT++usvfrp9aSUjUNKwyaFMHjojmCORFWqqcySS3BhWqqiLBQMckLrNHggS5JmbyfeTn5ZJKQVZIH6NCKPbmKOyGr1Qst/8Z3ldYI+pAtyp235RYJMJke+xZraa9ubKX6I66NxAgOAASTRzi6pIfp6wqQ4maYl7vRjoCDJZAQ7B5AELEAhymHwgWeZWgUla5k6UwGS4OHqpAJNHxDCZHCjeNu1DAWb5/un/kopzxXEVRzPTdjjAf7gIVaso5gTS6uCSJUuQmlrSskOf12VEE7BZS2SJVYnfwy/8JMZs9oV9PbqBUgz20N92LiKM2TAffqFi96AlIUdUl9eDD7NCINrWiG88IbBWhcYahgbo4zkOy65TIdI5yG9nSdgxBqmLrhxEX+8JqCUwVekLpVcRh928ebPUHdx8wyb/ZL/88gt69+6tMgh0QMzsROg4Zha0dcQV7R8LNjkYkJ7j/OAM2LupFhDxCVVD35BFvWb9GCUG1Ntq9C41GNmUwuY18ZI+Twnw/Oclenuvgakaj3CKELYeNgXuPYZIj8NHg02yvwwDDG2cpH3hY0tt5cqV0XXGEsy79k6sgSr5nPwYFTtszlyChQ8Az3+eo8NYD1TUVVy6IHmv7h7L4H1DnDM5+1YWHJv0galpFSxYLEJIhBAPE6vgr/s9seXOOcy6msqgc+ZVcfoC73e+22vJrNBr7u+P0HrIJFSUU3ug8SH/XD8/vy/LavwCo9R+LNjkMCEPnRTpnNHNCtWrKlZZ03EkLd05ve0RuZr8xa2BHWZql7D5dvPbsuKjQFsETnJALUNFiKFoZlmJjiBVfv+11J3tN69tFwY22TgECvBikwjTu9mgnFJuZuVKFfD1SCdkqIlmSvuzSYCsLWZ4vN4JhlV5VL88jk51A7aZMcBjkcmtAhD4vZHCpAUeXxIX4NASNodJikZSvmTIQxlMUnEOFelQFPPRz0K2zC2OTIqjnQSqtA8eCZWPjjLIJJjcnP9fSg+gvN1bfs5oV5c0VRVTHOrXr1+qo1FKp+NH/VMjsOloiWXhx7E0/Jg4uhh8DMNXzYW1s8x4Rf77zKG+KyZsXcQikmRZyWFx+f2TWBVzHjMOrYJrC9W8zEoVKqLjyL6Yf3k3Ah5QAVLOuaBLI8TL74uvHET3WSNhWEtRi5r6Qzcw48aNw+3btz/qMSnIzgsMm3zjlEPQpk0btYDBo58G+vrwuBSDOSH5rC6WRITmFjGyyUGAibpfea0gfWTj1gD6Btw5Q3YHY2BojC7TF2H2b4ks0snzUNm2ShA2pX3neah/PkFvnzXMeUh+0is/NrR3Y8vrJLLOt5GftiiRTYrWzQ8HRm0/iyo1VavrXJq3w6Qj/zCIF7tRiaOZ8v0qbtjs57kSUw7/DluXuipz06lpW0yR9ieN5b/Ou/0e9dtzzc8yGDB7Bv6X8A0i44RIeFARv0d+hbW3LmPGlfT8WWDKRTUpRYN0VkdvPwOBrerFq23btrhy5Qo/pb60akbgY8MmBw8GWzvNgINO6NVcfW4VnZNcHD6YlrOLAJ2kDUoQc2+VCP2amMvlRoqvWdamNbFkWH0Y1hD7vxNs/rFEM7CZvV2cy/r9PCe4WKtaptLnrmtjCOxxBrbWRhrXmZQsM39YKy6+IZgj2Hy0wQktGtmjbgMrdOgiwM9Bjnj1mzke/CVk+ZBUZBMRI2RFNwwmKTL50JLlUUph8l8hHl4W4ul5Sc7kflrmJr1ScfSRVZBLIpIcLBlMbhRrYfLjWvhWHM3M2GWPdaMcUL2a4o2Ajo4OvL29v6TEqDmnC/svTcImh0ZaAqeI44rg4xjm7wELG0uV7xHK8XRt0RATdi3FysjT+PrhRXj9tAMtB3ZFBTWyhu6tm2DWkTVM5J2KhfLK9eTPE3Suij8P3z/2ovuMETAwVC1sqlixIivojoiIKOywltj7Cg2bvIenT59mS4DK8EN/U1RpwLJt8Ln9XhzVyicIFSts/vtKIbJJFohzfr4vdvZRijJRn1ke6uwVmPv7Q7EfNznpfATY5EAmzUO9HI9us5ahlplAZfJTv2vUNmd5qCSjQ7aZ/P15tYWCzevJbPl77p+P0Xb4VFSQF8zV0kJNQyP08gyAz61UeOZxo1HcsCmwsUdFpfzimjX10YP6c/s9A3LpmKixq2w51hdzw4AlNyNxLtwT0XEmeBBfBb9EDsXqW/9g2pWsvKGTxocK536OQ7N+I1FeaXxIZmPdunXIysrip9GXNocR+FRgk6AknYo/Au3Rr4UsZ9JRaKxaIMQi1tUwqbNEMikfOp3y0CO2ubTF1nEO0K+hCDFaZXQxuLUVHm4UIXFTXaklriZgkwvFP98sjmZqlVVcJdDSkvm82xsZIG2rE0hvNHWLuFiG6UweExfRUP4jkwa6JUREuCUi453w+E09vEyti6hnVgwsSS5ICpMUmeQweZyWzMXbJJhkx0JSPc6gkudr0jJ3scFkztFN5ne/xxIh/i7oXI+ux4rRTBLp/vnnn3OY0V/+XdgRKAnY5KBH/ucs7/Latxi8eFqO0Fm3Y3N0mToE1WsoSZ5RvqfIDmM3zmf6mitiTmNxsKKfOt9XXu2yeyeYXeaCS7vQdfxA0IqxMm+RTui0adMQHR1d2OHV+PuKDJvUQ/rS/Pbbb9GkiapCvtjZpxVG7zgH7zvpEujMfUlSk7DZd/FWLIgTi6xPOPw3GnYfhArlVPNQhXYi9F+yBXP/fg6vSGB+cCbqtusmPch5Owipcb+5lgTlanTlZXQpCMlFyOh/FEVklf+XYtF+3BwQQMlPuDJUtKBvgA7j5mLGxQhxHqqSNJW6bRcUNmffyYR3SBZGbD4BSwdnhT7w/rSctABLElW96tXuv4g5m76hWXKRSVmkmveFBP4nn7jOxmOWslC+Gtjk0kdTr2Qyb3W/m3dwIXwWYuONEBevjx8jJmD1zX8x9Uq2Wt91ZlUakoUha79FbaGVyvh069atVC19aPwKlMcOlGHzwjQDYK9FAZc6zaEs6s6lj+QhL6/HBJvZu+3Rp7kMNn0HuyF2o2s+xeFtcl1eF0czLXHbzxFdG1A0U7H4yE5ghEPTRECQPRBYCyGr3FBNElErNtikZeSNAmRsMkfGZgscnWwHgfTLrQLKltNjS3gD2prC36MpOnQVYehIU6z2FyDhHzvE3SKdSUk1N1/mlkgDEUxG3RPi/i1bHDrsCq+FBhg90QGXttZB2mEzJoQuhcn1AvCIKMvXlORRlgRM5jwPzNnxQ6ADc4gyMVJdzZk+fTrevHmTx6z+8nRhRqAkYZMDIC13U0X50isH0Xv2aJiYctct1e8a+s4pW7YsTCzM0Nd7PJbfPCzJyywegfhlkSewKu48fC/tQscRfVgKFv+e462BgQEWLFiA+Pj4wgyxRt9TLLDJe0gipPv27YOrq2pFNUGnS6vOGL3jPHzuZoDJ+FxTD52ahc0t8CaxdImzD8HfuH0/o16nvioRKDqAQgdn9F++A0uC09Goaz8pPJQ0bHJQ44Ums3+MgGNLmU0jn2zUUkpA5+mLWGSN7A8VUgKUIDbfsCmJ1lHRVYuB41RkmuT332KGH3yi8pc6UejI5vUUeEcCs3+8D7oxkN+/eAyMMGDJFvjc/YC5IdnqI725wCZJH828msSAcuoVYPWtK/gpYjzi4moiNt4AFyJmYsXNuwxImQUm9ScCmPVDJJr0HKxS2WhoaIjt27fzU+VLm88RUIbNgEFCYJ8jsNs8T59wDg0EcZqCzbl9RcB+SyYOHxYgylEcnvR0J3Wxy8F7nfzbzZG50w5rR9qpOhqVq4iR7ayQuJ5A0wIssrbdtHCwSXmTm83wapMLrGvLcsF2jXUDKGpIBTrbzfFyhw12+7ZE5z710X+oFeZ4G2Hzbnd8d6YxfvrbFVGJdnj4whov0+rgZVoDPHrtjLAYISLviXMmKYopXeY+LpEG2iVA5g6SPnJG7Zo8lUkHR6e7ssp9AsmPC5N5RTMtcG+1C3o3paVVRU1VZ2dn/O9//8vnrP7yssKMwMeATSl0sjzK81j09z70nDUSNaU3YIrQSRq9UzcuwsaXv4BE3Pn7i7Mlr/b1L36Gz4mNMLdQv9JpbGzMagFevHhRmKHWyHuKFTZ5D0m6ZceOHXByUi0aIeh0b9cDY/f9DJ+QLDEIKBWNlAhscugiOZpQsL6M2/MT3Fp1BlV9K8OLc6MWENjKnG66TvOFdxgBVT61Oml/RYhsctgUt0nwTVCsRlfuL/1tVNscXWYuBS13kyuPuApcMeKaH9hk0brgTAxdcwgmForROtICbdRjEGqYUnK8eNyaT1uWb8vJwsAm9cc7OBPD1x9GLQtZlIn2X7ZMGdTv3BfTz90Vi/crRzP5cac2D9jkYy6GzixMu5KJr2/9jV8ih7Cl9ei4Wjgb7omlt6Iw9c/36LV4F0xMVU9+kqwIDw/np8eXtgAjoAybZcrpol1dAc7OdQKzbMwHdGocNgOtWfU5dlCepTVzJGLi8GpsR6tWI3F4OejcRfmQVriy1JFZUVLRDz+PyGrSycoEp+dS/qeilBJygs3tZmJvbnUV1STRs0mADzvM8HSnI/p2F6FLDxFGjXXGT4dd8fyqOR7fFeBxtBXiEm0R/tAWT5NEeJxUB/efuiHxsRCP4gR4FGqB59ct8L/vHDF8tD669LDCqAGueBPkgPRt4gp0Vs29Thad5PmS2ZvFBUKmBhI5qU/NQUhNcRAVeyHIDnsmO8LMRHFFiY7VhAkTQPP0y49mR+BjwiaHRVrSpuX1Bb8FoVGPtnLnqowZqlStipb9OsPzwhYWiaTiIf7+orYrok7B//4Zli/q1LyeWttL2fVDC9bW1vjmm28+iWi7RmCTTzlaTli9ejWEQlUJgPJly6Buxz6YePgvVkQxNzibwRh9wZcobHL4uC6GTu/b79mSv1vLTrlG73rOWsL0MXOyk+SgotAWG2y+YzDXdPIi6WSvXtsCTfoMV8lXpIlnZm2P3vPXYu6fT1hUlyreeb9yhU2K1hGk/hSN5n1HqETrjE1qY3BAIOaHZIEKlPgk1xhsSvpDygGNeg5We3woLcE3AiAlAv4Zc2zzCZv8/VSRPuVKNmZcTce6Wz/jt6jBePrSCPGv6uLwpdFwtFMsnjAxMcHevXv56fClLcQIKMMmn2OUu6gInYIcI50lAZvvJZAirl6XiMMHOGJ6V0tUq6Kq00nQObWbLW75OSFgqK3KklhZ7YqY2s0eTzY6AYHmClJKFP3DVlOE+LlDuxwXDa+I3+fXAbaZiqWBdgvwbp8FXh+xwLOzFnj0kzhnMvamEPfDhIiIFuLBcxu8SHHEqzRXPH5lj3sJzvjlhgOOfW+L7Xvrw/+b+hg82gTDRtjj982tkBwkRNo2cxb9pLzSDcPpnBfDsWOtakjdKkLmZjP2PEVIeWRZvs1T+kgN7Mm/vyQfp0v87uPWOuOrlvQdJstRpXloZ2cHqln48lMyI/ApwCaHxVWPLmJq4HK130H8GlWtajV0GNUPXj9sF+d/Rp4oNHSyvM248/A6vwVNe7RT2a9OmXJo2acTWvTqiHIKN6xiCLa3t2cra0lJSSVzsNTsRaOwyff3/PlzrFixAvTlyw8EbytXqoRm/Udj8rErDDopavVRYFMKnSksr9TrdhqGrj0Eh3pNVSCL+m5h74TR207DJzgz15QADiqs1SBsGjnWYc43kw7/jca9hqBiecVlHuqzwNoeg/x2gjzlKaJIOYw5webccDDXov7LtsGwNuWPye7cKDrduNdQzPrhPnwiAYJXfStZ1FcTsDnnbhZLvxjotwtGtVTF+nn/+sxdKY5o8uOZW1tA2OTHcsbVZEy7A8y7kY4F6yfg9BlLPH8jQESsA7x97WFta4JhQycjLu4hPwW+tIUcgRxhk89Hgs56FjhDkc6ddmw5mnIr5aGkJGGT71dRMskRM3MQh9epQA5t8jnjZeBmbYIfPJ2AXdbAJjOxN7ekspsihCTf82GPGYK3OaHvAEeMnVQHvkvr4NZlERJuCyQwKbZQJFkgZqeYKPbrpmXu2GALxPxrhy1bG2PqTEd07FITc8a7oU0Tc9TQpzxE6g/9VkAHFyH+8bJlS+/pG8WgSSBJy/5iUXfxdaautT5StotYgRAfA3VtaYFNsZ6oLfZPEUGgJpo5cuRIPHnypJCz+svbCjMCHTuK08Yq1KiGf93c8cHMEtyKMr8tlETda0mkj3g1OofJvFq/mDOYsNlXCn36JoZoP7iXgjU2/06qVr06Ok8ejPm/BLJIJ4FjXtvnz5P25qoH57Hwz73oMG4AqBCIb5e3ogbumLxnBVbFnMOqqLOYvNcPddo2VeuMRKvNO3fuRHp6emEOQZHeUyKwyXuYkJDAHFIon4APFG+r6OmhxaAJmPF9GBbGABN/ToC2nEZifhyEOAzwlkkfKVWj910sydnMDULouespTB/R63oyBq/eD4GdakoAOfu4t+uO0YE/wDtY7OxDS+V8/yqtBmGT6WzeFFf9+4RmY/zeS6jXvofa4icb5zoYHBDEXIsWPgK6LdoiPR4GpgIsuJmCmT9Fo34XWY4qP06mFlZsPHxCs0A3BiS15HE9WXOweSOV5ULSvGjYpZ8K+Jtb2cHc2k7a/x4zFsOLpTcopguoHAt2jJOhKH2kBV4glFN6hMcNsTXq9DO34dqmO7S0ykNXtwoGDLLB+Z+skPiyFm6F2+J1EuVnfhFx5ud+YVtl2Bze2hyNHEnsWLECWKtsRfRqaoPfFroAu20VoPNjwCYHLUXoFGFmNyvUyEEcvopuZczpZosXWxyBgwIk7Rfg9XcWeH7WAo8pMvmXEDHkgBMmRHi0JSIShXiWbIeXqQ54/MYZEbE2iLwnRNRdIeKvCPHwF7EVI1kyvjlkgaQ9AiYNRDmbbza6wMaUxpGDLm/FN5U1q1fHlrGOyNxly+wX+efhLeXMfo6wySvwH653wtiOdlCuwDc3N8ehQ4cKO52/vK8AI5CV9Q4fMuKR+v46ktMuoEu35uw6r61XCXvd3ZBt54gP5tZ4LbDON3RqCjZrC82wJvwM5pzbhBZ9OoF0Nfl3Jm/1DQ3QZcoQBo6rHlwASRtxqFRpQ45gZdxZrAg+hkGLp8Kotmqgrra5KYb7zcLKkBMgzc/FwUfY78qYs/CPPI2Ju5fBpXFdle9M6g/pvx48eLBEobNEYZPPswcPHmD27NkgCRh+IHhbo4Y+Ok6YhzH7f0H5yjKKL3HY5DAqif75/PsC9nUbq/SX+q1TtgzqkLPPd3+CQI8VpKiDTk3D5o1UBn6zriVjbijgffcDxgb+gDqtOkrvwPg4U/U6+bGP23MRvX3XSz+XobkQ/ef5w8CE7NZk0Uyq2G8+cBzm/pbIZH14+oAmYXNOSDa8b6dhwNKtMDRSvEGh/jQbOA4L/nqChp1kJgOahE02pjdT0M93HarXUJWf8PL2xZvko0h41goh0dqIjHfHizdbkJn1mk/9L20BR0AZNn+cZYzUvU5YM9IBlrVJd04RkrQrVEb/Flb4baEzECiGzqxtZpotEAq0Bl9G5zCm3EqhM8gaEavE4vA1JOLwLq5CLPVrhIunXfEiwhYP7lkgIsoSYQ8kouUS4fLwWEtWgBN9R4jEa+YI/cEZ87wboVdfS7g3MMTfa9yRGWjK8jK5tqSKaDktwe8wRcpOV9gL1VXWlkPfZkJQsRPpfJJ7kfJnob8/R9jk7khHPZxhLVD9ch86dCgePXpUwBn83335u5Tv8eDxMDx+4Ytnr1bj6St/vHy7E6/fHcCrd/vwNvk8klJ+Yr/vUi7i5dvdePJyKRKejkfsoz6ITmyDiDg7RMQZ4fGL8ejaTZYjWbFyJQywFeKymwve2xN02uQLOjUFmybmtbH8yiFWFBQQfRZzTqxD465toKN8U6ylBUMTI/SeM4YVG1H+p7LA+4qo0wi4fwbjdyyBrZtq8Wv16tXRZfJgLPrnAFueJ21QtbAaexb+YScwccsiODVwV/g+59/tjRs3xpkzZ0pkkn4U2OSfLCoqCjNmzGBSGvzD87Zq1WooJyeQ2nfLWTHkcAjMR1ukyKb89q8nY0FIFhp06iU9YHpqLDDJ2YeWlyd+9xcTMqelX4VIZ0nBJu875aGGAV43UzFsw1GIGrVUucuh6GxNQxnIkR0WPwa8pcKoERuPMdkmZVtPTcAmVbJTZfe0s3fg3LKTSn8oB3U49ecesCAMqNNaVpWvCdikNAGq6p905G84NWurMoaUu3Xq1Ck+rZGVlYSXb3bi/oMGuHO/HO6KD3qbAAAgAElEQVQ/aIRX7/YjK/uL57l0kPL5QBk2T0wyBPYKgCAhHm8QIWCYA6zM+NKv7OaIpIAGtLDEr77k6GPDCjyaushyx4tL+ohVo+cDNjmwMegkcfhDThjURhyR793XGa/SXJDw2AL37wlBMEmRycRfhHh6wQIvT1gwN52kIAFSdohzIbHZFCEr3FGuXDXJ+VERv/u6MyeenPIledSORNXHd7IFCY/zc5xawxrVmKRP5k710Uz+GT432OTj8mSjCBM7WUOrnKKeqKmpKYKCgvI5Y7+8jI9ARuYLJD6birv3KyA4qipCow2UfvURGi3/y583REh0dQTf12XXzqRUcV5sx45dFeYrzdnyVSrhKxsL/OxK0CnKM9KpadikZW+KMK6IPs0KeabuX4n67ZtDW00epUntWvhq/iSpdeWyqJMIiDuPuWc2olGX1irL4LSNZj07wPvCVib2vjQiH8vxoUdZhNQ/9ARGrp4LG2d7lTGkcWzXrh3Onz/PD51G2o8Km/wT3bp1C6NHj4au3LK5/EWQHvdbdxSLE3KX8VFeKi1O2CRBcHmdzS5jPTBwxXa1zj56FSowa8JpZ26zghypyHpJw6YUOsUpARQlHLhqLyxd6qmdcMpjXkG7LFoNmwLPv56ylAKKmKqMcTEvozv1Gokl0UAfn29A1pLyfaL+tBs9E3P/eCTuz400JhyvOdhMYvm4XtfeovscP1B+sXx/yClr5syZyElegpaBXrzZiog4Ee7eL4eohOZ4k3QC2dmZfOp/afMYAbWwSYUqFF3bRoU4lniywUkCnaqRznLlK2FgCyF+XdIAzdxkSgofCzap30wcPsgew9uJnYj0quph0bQGSN8vROpOMUxKI5JyLji8opvlTOZUjb5D1Y+cjRW5AAXZ4NQcFzgIlaN2ZdChngVCVzmxaGZGDtFM2g7//Vwim9k0h4KsWc4vCfTLn9/0uG/fvp+0UHYep88n8fTLt7sQFmOO0Bhj5gJFEfqcf4UIidZHeKyQRTnlV4V4gRAdF7JBlj9WOhTptLFgkc50Wl4XqF9eLxHYvCsRbw85wrzSA6LOYMLuZXBqrOpqR5/B0tYaQ1fMwoKfdqHD+AEgVyD5z0aPHeu7YmLgclDUlKSPVCKZfJ85tFJnpLtHMWLVHAhsVZ2RaD9kRf7rr79qZN58ErDJP9m1a9fQv39/cLtL+vB0901/G5paoPvclZj9m5yzD4epHFpNwmb3mYux5CHgQc4+M5fAxFSxiIb6Xq1KFbQdMQ0zL94T+67fzSy0qLsy5PncB+Sr0fPljU4pAeFgBUID/INg6SQLrdMYy0c1rVzqYuS2s6zoaLY6v3jJmBd3ZNO6QQvU69RH5WSzFLlh9I6z8AkHE7hn43E9RWOwSdqkPhHAxIO/wqFBM5X+uLm55VtXLyPzGZ6/XovwOFvcva+DmMROeJP8pYqVn/e5tbnBJgcfMTBYykU6ScNRXkJICxTp1Ksoi1htHm3LQJVvIz+tOlH3gkY2aT8MNgPtMbStzPaybxM7YKc10qmKO4dKbvk+5ih9pASbPGpH0cxJXe1Bua10bVL8LYdvPeoA+9Qvmcvvlz8u7bDJIsy7BXi1zRnTu1mrjIuRkRG2bt2a29T88lwBRiAl7V9EJ7RGWIxZjqAZFlOLRTrjHvUDvV75Rx42+0wciombfGHpYKMwlwk6+9tY4JKbsyTSqbi8XqKwycGP8i9jz8Iv/CTG7VgMURP10FlFTxGg6Rw1FZpj2IpZWBkqycsMOVJg0JQHU4q8BsSfw5Jr3+KrRVMhsJXdgPNrArFAr1698O+/qsdA+ZgU5O9PCjZ5x3///Xf06aMKHGzwrezQf+lWeJKzD4lo56KjqEnY5KLus29niMW8f4pBuzEeasVe9Q0MWR7qjP/dw/KHQPOhU6QnSH4dhIoFNjkg3kxjY+f5zwv0X7wJplbi5TyaZOW1tdFhrAfm/fNCEs3MpeDp6ruiFwhFALbt1B9rOt66OtroMGEe5qrrjyZgc5IPliQA8668RrcZi1G5kuKXMwG5p6cnXr8ueB5mekY8u1unu/q798uzvKSklB/5tP/SqhmB/MAmByAxdIqX1/2HOsLSjAuHK8OVFhZ+ZQ8ccgR2moHAg28jt1aTsDm4jT2w2xrvt8iih7n1JT+wyXIQg2xwco4LHFWimdrQ1uYpM+Wwd7obsDt/+6Z+lWbYpIp47LHBjz7OqGevmJtO1xxy+QoLC1MzG7/8q7Aj8CHjAR4+m4XQGBMWtVSObIZGG+JevAtevg0kT0K1u5GHzf6zRmPDq8tYdv1bthRtbinTeaZjWK6KHvrbCvGzqwQ6JZHOjwKbEuik6OLKuHNYGXYSo9f5wKGeqvkN9Z1+K5SvgO4Th2BFyAmsSrwAtXmZHGYL0VKe6OrH/8PqiDNo3qO9lEf4/qnV1tbG4MGDiw06P0nY5DPtxx9/ZCe+/ADwx0JHFwxYvgPeN5IZFBFYKgNZScAmr1qmXEaKhE2/EMqWetVp6xkYGaOPz9do2GOQ9OB+DNjk40S5iIsfAj18N0r7Y1DLDD5XXmF2fnQqiwSbb5nI/KJYwK41VXWrAoGNWwOM3fMjy81UG13VAGx291iOacf+grWraqpBgwYNQDdCRf1Jz4jFoxfeCI02YXlJcY/6Ijm16Nstar8+xfcXBDY5nPFI56P1Iszvaw2DmorpGDTXKlWqhBHtbHB1mSSnMx/QWVpgUxw5FeAxj2aWU0z/sKhtiM2TG8LVhhcIlcOeaSUHm882OkFgLCn+LEFRd3E005xJNHn2toWObhWF606VKlWwdu3aT/E0KJV9okpygse4R70RGmPEopYRcY5KkU1aNq+OmMQuSP8QlevnlIfNvtNHIiDmLCuuYUU2Vw+hn+c4GCop3XDovESFRHYiQGgH72qywuTikj7iBUIsZzMP+GNL2nHn4Bd6AmPWesHCzlqlDoBsL93bNsGE3UuxIuwE/KjavIhRTWmEM/gI/OPOYdmNw+g+fTj0jSn9SPX7l/+PVpfHjx+PkJCQXI9PXk9+0rDJO082YK1bt1Y7IPZ1GmPI1weYjM880o68niKFzpKETTHAJTE5oPkRwJQT19FkwBi1ulvkcsMPZOvB48S+3eqq13NID6B9FWoZXc32yPe9+6LN0v4Y1BZgzm8P4XHzvXQcOZyqawu1jH4tiRUuUWS10yRvVK4iUx2gcdGrWBHdZy6F19U37HUKRVbyn0EDsGlqbY+qSv2hXOKFCxfi3bt3fEoWS/s+PQyPns9lOUqUQP/gyQikpP1VLNv+XDZSGNhUgM49Voj+2hFze9mozYWqqFcVI9vnDzpLBWwG1ma5mRTNdFCpNi+Pr1raIG6tCNl7XOHyEWATu0zxbIs7ahlIbgDKVsJpTzdgl/pcU34si9qKo5lW+M3XCQ0cVKOZBDJ37tz5XE6bj/Y5MjKf4vW77/DgyUiEx5qzFZyIWGskPpsEWsVJfDoBodFGEuC0QEh0DXbdy8x8mWef1cEmByiSEfKPO4/5vwcxgDIwVAQonap6GGBriRt13bBATtnkY8Am7zNBJ0UX5x5eC13t8tLvYM4GvHVuUh9T9qyA//3TLAeUSRzlAbR8H8ot+asTpE/YuRRWjrI0Hr4vh4Zu6DZhEPQNVJ2y6GZs8uTJuHfvXp7HSt0LSgVsUsezs7Nx/PhxNG3aVO1BETVsgZFbTzGpHKrAJivCkodNru2YBHJEmh8OTD5xHY16D1Pr7EMH2KVFe8z7+zlbiqdIozqgU/e/YoPNe0A3+chmbXPM+TVRY7DpcTsdBOPj9/4EO7f6KseylrU9phz+Uzwet/IA3mKATe/QbDTq3FelH/zka968Oa5cuaLu3Cm2/6W+v4XEp5MREl0TwdHVkfh0CtLef/niowEuCmwSoJAkES2VY68TGstVo/Pjy1uCzlHtbXBtOVlD2jBtSeXl9U8dNu+uqou32xwwqasdtLQVo5lmtYywZyqXg6qNl1uc4WRdcpHNDObGI0TEamf0bmaFMuW0JedceewYbw8EWuQrlaHg0Cn2nU/d4QDvvraopKcYzaQIN7ncZWZ+Kdor7AWNQJFkjBKeTmRSRVR9HhZrhgePh+JN0jF8yJCZW8Q+6sWinFQwFBJVE4+eeyI7O38C47nBJocqZif54ALm/xqI9mP7gwTV+TlObeVqlWFeXZYbWdvJGn7Rp1FUUfeCRDZ5X6lddv8kvE5uRMXy4nzy8roVYGSsmv6jrVUGddo0wdR9fqxIiKrdCwKdS0KOMpmkhX/uQ9shPVSq4ytXqYK+c8fCL+QEvkn4Hgt/DUKHkX1VnM1oDA0MDODj4wOSsCzIT6mBTf6hMjIymAwFFWjITyJ6TM42zs3aYdS200xkfd49YO6VN7CXg5p8i7orRNCSoVyNznM2+TK6OiCkiBxpbvqEZGPit3+gcc/BLAdRud9CWwcMWrlb6uyjLiVAefulDjavJWNeGOD59zO0Gj4NlXJQHnDqPgS+D/LpOV8U2KT+RADzfk+EnVsDtoxBSxf82JBTg5+fH1JTS06YPfX9DTx4MhzBUZWZRAjlOL3/cJ9P/f9kW1TYJDghUffUbfZo6iqTPmrmbAZzY8UvIjr2lSTQeWO5M/M5J79zDp2fMmxWrlwJy0Y2gruNUqV5mQoY3NoGsWsoXcACH7aYIXOrWQnCpjmD/Yxd9tg+wRnGhiRTJb9kVxaLBpA0FWmV5i93Nr/ASZ+T1Ar+WeaCFm4ClaKxli1bgopSv/wUfARIaSM59Te2MnMv3hl3oyqyiGXcoz54+XYP0j/EqGz0Q0Yi7sW7gvIzQ6ONWdGkyoty+Ud+YJODHLd39L60E53GDkDVKoo3GXwO1hSYYMEfe8BE1sOP5bv4RtlBqCiw6XlsvRQ2KSLre2oL+i+cDAMjVegkW8pmPdpj9tE1ssr0YEn1ew7RTuanHnkaI7/2RC1T1ah+gw4t4Hl+C/xJ85OkmwiCI09gVex5eH2/Fe2H91Y7foaGhli6dCkeP36cy1GTPVXqYJN3PSUlhdkukcYhnzi81SmjBff2PTB232UsvJMGUb0m0teUKGxyYCWR9RAwwffxe35kVpe8r/KtrWs9DPIPwjxJHuqsG7KUgNIMm7Nvf2BWpKN3noeFnaJILYnLy0s9OHT+qgB2k4WrRicpqvlhYNqjZOEpfwzoMWmOkRzXx/qh/M34x1/hbpQuwmJM8fiFt9qL98fqX0nut7hgM2WbPZrIRTZ3THDEo22uLKfTWF81p5OkVaZ1sUSoP4mbW7NIJ4Fa9m579GluLZ0zxVWNXpgCodDVbqhWTQzM2uXKQquMom6mqYkh9kyhaKYdIFelXhKwmcogn2SFhAjxd0bn+qTWoWapsGwlnJxb3MvosmjmiqEiVKmseFNB15vly5cjLS2tJKdyqd9XNrKQknaVFTnef9AQwVF6bBk85mEnPH+9Hu/TI3L9jASnIVHVEBYrYEvtub5YzZMFgU0OncvvnxRD07nNaDekJ9RVfBvWMkafuWOx9Nq3LPqnLLLOtyXfago2a1avicW/7MHXT37Agt+C0HXaMBioiXRWKq+L5r06wPPMJmaBufy+qhzS0rCjDCC9Lm5jup3K33MGRoYYuXI2Vt47DRKSl/98/DEbv7jz8Dy7CU17d1TrjESuWnQ+0bU6t59SC5v8Q7158wYbN24EGc0rD6ZOubJo0Kk3BHJ2hh8FNjl0Xk/B4jigxbCpKn2V77tjwxYYvuEovG6msGigfB4qh85SEdkk7/FwMNehVoPGQ1ebL52JIxs19Q0xZPUeOLTrKR0PjcLm9RRWhe/xcxyaDxgDErSXH3daHli/fj0oev4p/JCrBi070bJUeKwFnr5cxuzbPoW+lVQfNAWbTGdzvxDYY4X7XztjRk971KihCCU0N6pW0cPULkKErhQBe62AfXafBmzuro2otXVRVQKb8vOYPM0Ht7FBjFw0Uz4aWBKwSakLH3bZY8NoR1SvqgjzZXUqQbeCBDyLuUAoQxLNvLXCGW3rEODyinvxuV5cRX4lNf8/hf1QSs+zV18jOrEtE2cPiaqCqISmzBGIUoByqh5X7vvTVysQFiNAUsrPyk/l6+/CwCaDpuDDIBhbFXsOPhe2wra+s8J1n587AishBi2cwircKcq3JEyNM48keqgx2KxRE74/7MLSe8fBUgLizzPo7DxhEKqrcVykm+I2Q3vCk4Te485jeeRJLA4+zHI7SS5pwPyJqFpNsSainFYZtBrQVezVHp+/SnfS9vSPPgsPckbq0U5lGZ7GUCgUsu/PnJRaSj1s8llK0BkQEAALC0UJBD6ReDvQPwgLYqHo7MNhMKf2eiGX0ZW3p0bU3alBM7i26qgy+SklQNSkNUZuOwPvOx/E0Cknqv6pw6ZvgjiSO2rLSZhJpJX4MaC2XsdemHbmDpY8Amzby3ImNQWb5ObkE5KFod8cQG2BqqAtyZ2Ehoby6fQJtVl4m3wW0YntmUYnJduT9Rsl4v8XfjQKm0FWSNtszqJ+tIwbFuCMmT3s1NroVq2shymdLBCxth4GSpx/aB6XdGST7CMpvzF+nRMGthSibFlFmBKYGGIvz82Ui2aWFGxim6k0mtmxrhm0tBSjrXXsauG7uY1gXau4q9Fpud4c6Tsd8PVwB1StqnjjUL58efj6+pZoWkxpPj/ff7jHDCliHnZjVeTBURURGV8Pj18sQHLa38jKSingx8vG89ebkJL2dwHfJ3t5oWGTLy8HH8a6Fz+jvccQle9b+e8mKwdbjFo9F353jrGqbXWyQyUBmzy6KE0J+HEHOo39CtXV3GDq6VVG+9H9QGkDq+MuwOPYWrg0UVVUEdpZY9zWRQiIOguKWvJ95KuVOCOtjDqDKftXom77ZiouRzSOtNq8ZcsWlZWDzwY2+ZSkL6cVK1aARHnlJxDPx6vTrjtmnA9m4uBz7mTkryBHg7DZduhELL6XjYGr98NKjbMPQadL684YteM85odmMUcbcvL5lGGzrdc6zL/5FE36DIN2GaXoobEJ+i3dCp/gDFZERSLztm1lNqDFDpvXU8TL8v+LRNM+Q1U84k1MTLBr1y4+fT7ZNjv7A94kHUdUQgvmRkSadM9fb/jsfdc1D5tibUkmi7ODcvzE0Dm9hx2qV5dJpPBrSY3qVWFqJPu/V38REGiVpze6POyJpYkURd3zs4xOS+EItMHRWU4Q1FKuFi2HPs2sEJVDNFN+/5qKbCLIEVm7bLFxjAjVlKKZZXT0MLOnA95sdUDaTieYGxUfbLLioz2WCAtwQXs10UzK77906dIne25/Kh37kJGA1+8OsRQeElgnLeB7cSI8fDYT71J+BOVpFv4nu/BvlbyzyLB59zBWJ3yP1lMGSNmgmokB6nZozuo9+DnOW3s3J4z+Zh78Qo8zfUx56CxJ2OQgSFHLVfEX4HVuM1r17wo9XcUiQOp3TQN9NOnSBpUqKj5HBUhdxn3FUgVI9qhIMkrBYmck/6izmLLXD27N6qtIN1Ff6tWrh0OHDrHibjqEnx1s8hkdExPDxLdr1qwpnVgkWk6DUL1qVbQdSc4+EWJnn7ygU4OwyXQ2w8GWd+ddfYMBKwNBbjl8wvNWR0sLDbr0xbj9l+ETmoWFD4GmUxZLX5cvByHlSOvVd/DSQDW6ffMOsHBwkfaNPgPlZjboNgDTz4eK4Y9JVL1ljkaags05wVkM0Psv26bW4YncqiIjI/mUKRVtdnYqXr3dh/sPmuDO/bLMf/3l2yBkZSeViv4XtJMlBZscxqTQGWSN0ABnEHQqV7Tyc5LaGb2dgEP2IAF1ipLy7eTWFhQ2WTQzSIC4tU4Y0dYKWmVUcx+1y+vhql89IMg0zz5oAjYbOxji9upG6NqAopny6TJl4GpdGxe8XCS5r7WZ/mfxwKY4Kp0d6IDNY0UwMVIsPqLrvYeHR7FLlhV0Dn/Kr8/IfM4qxh88HcPE1u/c12FtwtPx7OY2M/PFJ9N9TcCmqastVsWcx5R9fnDMwdlH1MgdY7f4wi/sJHMCosr1jwGbUuiMOoVVMefgeXoj80rXUVrdkL8+kQmJW9vGmHl0DYt4kkQU306RW3JGijmDgHun4PHtarg0UnVG6t69u3T+fLawyT9hVFQUJk6cyESc5Q8CPTYwNELHiV6Y+b9IBkBUyMJzIhVaTcNmSBZb1ifpI3JFInekfgs3QGjvpABs1GddykPt0h+zfwxB65l+0uc/KmzeTIO+tWpf+XibmArY8jUtYxMAyo9t8Uc2FzGA9o4AZpwLRn011peUanHgwAE+RUplm5WVhBdvtiEy3hV3I8vifkJjvE46km8ZkdLyoUsaNjkkSqFzjxg6p3WzQ6UqirmHNL9rVq8C7372iP7GCQiyyhd0FgQ2WTRztw0Oz3SChYnsxll8bmmjHBUGkdtHBT38udRdoRCIfxblVhOwqV9NDzWrK44Pj2Y+20TRXwHIOpP0LklsvqiwScVaVF0f+bUTejYhlQHF5XqRSJRvO9nSci4UVz8zs96C8sETn03DvThHlhMeGlMb8Y8H4fW7b0FV45/ijyZgk3Q2l987gZXx55id5NitCyHKwcPcsVEdjN+5FCsjz+Dr5z9i4taF0pWy4qpGrymXs5krDAYfZkU95JU+/btVaNilFXSUaiLouqBboQL6eoxGQNjJfBc/5bpfnpIgaQleKdo647uvYe2kWjfTpEkTlr5C8+mzh01+0ty9e5dBZ4UKFaSAJr5ga8HAuBa6zFwKj8sPmMC6h7K+YwnBJocwElQnWCLo7O21GrXNVfNQa9TQh4lQ5gtrYOuC2TfT4HE9WQHm+DZzaosa2aQqe69bqagpkPWFjyupAjTpOwIel2IYRKsrdCpu2OwzbxWWxoDBuqGRkgyMlhaGDBmC+Ph4Pi1KfUuRhxdvNoKcOe7e12b+w2+SjuY7af9TH4CPBZsc0OSh8+YKZ4xqZ4OKFWQe63yumxjqw6efPWIIOvfkDp35gU32miALxK0RYVR7qn5XjGZamerDb3RDGNUUL0cTbP6xpARhM8gMQVNpBUYR8sTjUQauNhTNdBVHM1nUV5yuUBywyQA8yB67JjrA3EQ5nUCLCU8/e/bsU5/aJdq/rOxkJKf+yZzL7sW7M+ey0GgDxD7sgZdvduTp3lOinc1hZ5qCzWXhx5nOptTZJ+wkxpKdpLtqAIVW6NxaNcKMY2swbfsylJOslpY4bHLokyxpr46/gImbfUEGJPyaJN+aWwkx0Hcylkkq7vPjdJQrdEpciBZfOcj0OLW1ZLKBtN9ycjKCZmZm7Ij+Z2CTz9/r169jxIgRUAedxmYW6OqxAp5/PVUUFS9h2ORgSNBLMDb7lwfoMdsPxrVM1U4kOrhGts7iPFSlyCHfVk5toWHzRiobo+nnQ+DWpiu05SYX9aeWuRDDNxyBTyiYq1KO+y/mnM22A8egUfeBKuNkbW2NI0eO8Gnw2bWUb/X0lR/CY23EvusPu+Nd8nlko3SLVX9s2FSAzl1mwH4ndG8ikz6Sv6CzeW9UE/P72+UKnXnBJs/N/G6GEwTKMFWmAga1ssGD9Y5I3FRXWixQcrAplhXKCLTHuA5WKtqVOhUqwbOPHZ5tFkczCdb5GFJbFNgUpxNYsChy/2Z0A64I4La2tjh79uxnd24X9gPRuZ/6/jqevlqJ+wlNmH4vOZVFJ3bAs9ffIO393cJu+qO8T9OwyeFKCp13jmHMN/Ng6+Sg8n2iU04bVva2oGVqOu9NBLWx/Oq3KCjEkai7vM5mviObHDZ5hDHyBJb9cwDVJKsLPGVQ+foksLHEMH8PLL99NMfiJz4OObWsYCn6HCZsWwxzK9VAWLOe7dFjvMyS28nJic2X/xxs8rOExHz79esHdQfF3NoOfRasxdw/n4qlcm6lF07UXTlHUk01en680ckX3OceMOunaHQY74maBorFTzShKlSshLajZmLWD5HstaQlmRPgyf+/MLDJhOpvpbIx0jc0VjkRnVp3heefD5nsETk5ye9P+XGRI5u301CnTReVPsifZOPGjcOTJ0/4of+sW4LOJy98mT4nSSaRL3Fy6q+l9jN/KrBJoMQhsV8LGWxamhpKtS7l55yJYQ3M55HOIEtgm8yOkW9naFuZXRwrEAq0AvZYIH6NI8Z0oH0oRg1JN3PvNBcg0BYIrIWQVXI6myUQ2SRxfOwV4rafCN0a0tK1zHaXHtexNcGl+SSGb6XweYsDNiknFkG2ODTDBWa1VK85Y8aMwaNHj0rtPC/OjpMN7vPXaxH9sCNCoqoyPUyCzScvlyEljUTsi16sU5z9ze+2Sgo2OWSR9BH5ri+/eRiDFk0BSSPJn+Pyj2uZ1cbqO8exgjzM8xBZ59untthgM+I4Fl7eLZU5otWX3tNGwKVFQ7V9FjraYsRqT6xQU/wk3z+FxyFH2Hgs/ns/2g7pqSJ/RIL0w1fMwvrHP2GEv4d0v/952OQT/PLly+jZU6bzKD+BCDoHrNgJrxtJWBID1OvQQzqA+XIQKibY5IBGAOkTAcz64T5aj5yBajVUl5D0jUzQccoCzPwpWlz8dDs9d9jLd4HQW1BOKUHvtFM34dKig3Qs5MeMHreesxoL4skFiNt35twWHjbfwuP2ByyKAOq27sT6wu8yeX8cHR1x5swZfqj/Uy05eDx+4cNcPciRiPKxklNLn++6MmxenGEE7BMvycpDTG6PCZKURd2ZziaTPsr/tggSlUXd5w90Q8SaOhjXyQZ6lRVzFmkeGuvXwIL+9ni8UcQkgbK3mUmhVR42R3VwAL4V4dAMR1jUVvR11ipTASPbWSvoZmK7aQnCpjia+WGnPdaNUtXNpM9pU7sGHm9yAwJljkvqjklBI5tiMBcgYZ0TRrSzhVZZxWVCyr/+nFcs8nvRSv8QzXK4Yx/2Yg49wVG6uBfvxgwhklP/QFZ2QaWK8rvnkntdScMmB60l4cfE0Gs5HtAAACAASURBVHnjO/SfPxFGptzmVaa0Ul5HB60HdIXX+c1MzzO/skIag03t8vA6swmr47/HmI0LYOfsqPb72r6eC0at98GKkOOs+CmnKnWqhCe5pLHrfWAuVI1mNuneDj6XdmJVwgX2O3iRTEv8C2wqnSMEJWRfxkFFvrVzb4hR679FvXbdpM9/DNjk8EbQuSQBaD5unrQ/8v2lxzWMTNDVYznm/P5IMSVACQDzG9n0DAXmXXuHHnP9VSI5uuXLQ7diRWlfmk9bxqSZeH9zawsHm0lMAsrr+jt0m7kEepXFVmRc3ora6dOnIydxWaVD/1n/mZYejIfPpiM0xpBFORKfTkDa+5ul5jMrw+bMLuZ4uZ2sF4XIkosWqgMb/j9NwqZnX0fggCWzW7y+3BnD29mgbHk96bkgPi/LQmhqhIDhjni8gRyJLIC9tpCHza5N7DC5KyXYK0YzLUwMcHiGkziaKaebWVKwmUG6nnstcWeFCD0aU2RHMTeLX3ca2BogY5cIJEPEx11dWxDYFEczrXHMwxmWZqr514MHD8bDhzLf7VIzqYupo1TIQ0WB8Y+HSFcyIuIckPhsMt4lX0Bm1qti2tOnsZmPBZscOpeGH2fQufCvfeg1dwwMa6vOySoksj6sF7x/2iETWVda8ubbo1aTsDnz0CqsiD3DlstX3D6KEStnw9pR1XGRzmFRQ3dM3LUEK++dkkHnncMslzXgwXn4/haE5v06q0gcGdc2wXB/DwREnmHC+fSZAuLO4Qts5nHOZGdn4+TJk2jUqJHSl4UWqzqTB6ruM5eIl7avJuUrgseAq5DL6OpgzScKaDp1qbSfupX0ULmSorYWTSJTC0v09AzAHEoJuAcWnZTfXu6w+RaUN0rRzInf/QXHRi2k++NfMlbO7hgb9AOM7V2lz2kONsX9mU/9OfQ7RI1Ubw5IU+/ixYt5HOn/3tPku57wZBQDzpCo6gxA09I/RRF7xWOjDJvkCGMnMMa60SK8oCpngs6tuQOOJmGTi7pTpTW55mC3DX7xdUbfZpYoowY6Lc2MsWq4A17uqotxnWXVm2XKyssFaUGrjC5GtbNCwjr6jBYsGioPb5qGTVYYtcscmbvssXakg4q7UmU9PTRysZSKyte11kfK9uKBTTaWgQIG5uMonaCcYjST7PH279+vOFH+I38RQL5NPofEp+MRHmvJ8rPDYwV48GQ0XicdRkbm51sY9bFhk0PisojjWPP8J4xd4yWtRuffh7ytUq0q2o3uC++fdjLfdcpz5O+XbzUNm+T8Q/ujXFJyRfK7fRRf+U6GmZqUAHIWcm/ZCJN3L0XA/TMISDiPgPtnMWqNF2qZKdaLUKFUy76dsfD3PQzA5TVIv8BmAS5GHz58wMGDB9VCJ59MbYdOwsJwSOwkc89LlMJdccLmfaDp5EVSwDN2cMOUE9fQuNcwVCgnn0slDvVbObrgq+Xb4fnPS3Eu5Y1UBsk5w2Y6PMOAef++RLfpi1BZLnJJY1BJVxfdZizGvCuvWV6rvpXM81wjsHktifXb88ordJgwD3q6iqoCtITu5eWFpKTPU2+yANM315eSg0f842EIjqqE0BgTPHw2C+/Tw3N9z8d8UhU2+dJVOdgLTbB+jCPebnFgQEaSPvJAxh+XBGy+3yxejmfLvrvMgd22uLzACX0IOnVUI50iq1pwtFTNPaRzy8rUAEdYNNNGIqWkutSvSdikcaS8y5vLndGtoUAlmlnHthb+We6EvTPqSzU1iws2Kc0Ae2xwao4z7AWquem9e/dGbGzsx5ySJb7vrOxUJKX8iIfPZ4HMHCgXOzTGGHGP+uHV2734kPGgxPv0MXYoD5tfzRmH1Q8uqAU4eZhTfqws6k7SR7waXfm1uf1NOpuTti2SwqZuRV1UraJoC0nnsn5NfXSfNhzzfwtiUKasc1lSsMk/C0En5aEuvXYIXy2cjFrmihBJfSbobNy1DSbtWIImPdpJGYOeo196z5j1PmxZnfrPt83bL7BZiLODPLKDgoLg4iITKCfbMyoq0tHRgXOrzhi18wJ8gjOlzj5SsFRarmb/1yBsks4m+ZD7hAHj9l5C/Y69Vby/aaJYO7ljyNf7WR4qLWF7RwHdfDdKJ5RBbTPM/esZFkQDE/Zfhl0d1SivXZ2GmHjwV6kgvsf1JOhbyXJCihs2PW6nY34EWATVrk5jaV/55G/cuDF++eWXQhzh/+5bklIuIe5Rf/bFFRZjiicvF4HyPD+1H1XYVIoAapWFu40xAic6IGkrh07FCuiShE0OuFLoDCTodEbvpkJoaauuPPA5LG4rYEQ7azxYR5qdFqDqa7495VYzsMktHx0RMMxRxUGpXAU9Vmn+ZqsjcNAcW8eTx7R42b/osGnKtDhfbnHCzJ52KoBubGyMHTt2fGrTU2P9yc5OR0raX3j8wheRDxqA7CJDo/URk9iJ2Ui+/1C6zCiKY6DkYbN13y5YHXlGxdmHA09ObXHC5oTNvlLYrC00x4JTm9FxdD9UUwOdhsZG6DFzJJb8e0AMe+FicfWShk0+Liwl4MF5LPxrL3p6jAIthytei/hNvaylaGbrgd2w6M99bGk+p/zOL7BZhNmenJyM7du3M89P5QNSVksLdTv2xgSCr5AsUKX2rGs5LK1rGDZn30iFx41UBr4+odnM4tK5eXsVKy6aNPb1mmLINwexOBrovTJIOtGMLazhdSka7SZ6Qa+i4vKVXsWK6DFnJeZde8uinrOuJsHjegrT9tQIbF5LZgA97+9naDd6FiqVV8xnI/mqRYsWffE7LsLcfpfyP8Q87CJZjhPi6asAZGR+OpX7yrDp1VOAfs0o2qYoe0PL63VsjbB7gj1SthF0CqT5gx8DNjkcykPnrwtoeV2Isjqq0Glcswq+nU6QaZsvYfbihs0DM1yB7yxxbbkL2rgrRzPLoJ6dCX6eL9YQZdHH3ebYMp5uwosOm+fmuQDfWeGitwvcbVWLL6iA8969e0WY5aXlrSRVdAvPXq1mtrTBUVWYXFFUQms8e7UKae/vfDb6uYU5IvKwWUarDBwbumHsVl8mxr4y9izLL+QwlVOrKdgknU3/u8ewOvF7+Fzchlb9u0BXR/kapQVzoQBf+UzE0isHGXQujz1TPNJHytXo2uVBOZt8GT2n8aCUAIp0+v65Fz2mDUONGjIrXnnWIZget2Uh/GPOgoqFctoe/f8LbBZmdiu95/nz5/D394dQqCqBoKtdDg27DcCko//K6V0qQWdJwCaXGrqezJb4vW+nYeTWU3BurhoOp8nk3LozmvYdKYVNvarV1ToX2TdsiclH/1EpNtIUbM6+ncGitCO3nlZr39mmTRtcuXJF6Qh9+bNwI5CFt8lnEZ3QlgnDk0A86fBlZv2/vfMAi+r42jgKUlUQRAUBBaVjN7HFHnuJvcReYoy9d6VXW2LssRsLdgVjNM0vyT89JgbsKMXeexff7zmzzLINWGBpevZ5fGaXvXfu3PfOvfvzzCkFX6pOEzaPjLcHtvhg9yQ/NK/lAorUVn0oUgDLO54VED3eF89WeQlrGVZUzLNodOmzKZfRJWRqtunQ6YGjc/zQpnZFUASrHHvfFl7A5qp4sTxja6Zqn4aEzWLFimPd+PpYNtwbZTTqwVMZzKldPHB3mTewJj3SnN4bAjaLm1hg25QGCOxdBaYWikA/qYmNjQ0+/fTTnE3pIrTXs+enceve57hwuS3iz5cRVsxzKfVw7ZY/Hj39CSjiuXINdSlUYVPOEWq96tXEiC+CEHZ2nygjmZHFjUAoL2Ez+PctoMh1ikSnyj6Tdi9Go66tYWqsuRpjJPJTDgydiIjTezHv69Wg2uV0LjnOs5lD2JTQSD6lEUmxmPXdGrQe1lOs3EqN67RpjIDftyA8Wb+a6gybhprxAKg6RUBAAOztNVKUGBmhdMmSaNrnI4ze8zdmnNJIaJ6fsCmX8f96LKyDM/55gj5Rm1C1pu68W3JiabZlbGzQdeYCTD/2GFNOUDojdYA2OGy26wP/q8DkHy+jyYcfg6oQqY6pZMmSCAsLA/nV8suwCqS+foq7D7Yg4eJ7ogTm2eSaorrIq9R7hj1QNnrThM3dI+2B9S4CIl+s9sLuSdXQjCxxWtBpigZ+TqLM44svPID1nmhYLf0/iYZKfaQvbEpQFNC5hvwSq6Fzo/Q8mx+28ATWVMGzZdr+mXJf1dawsFkMLo7kH6n6o1gMdTwd8K2KNVPt+AaCTRNjYzhW0PbNbNeuHU6cKPwBbNmYymqbUj7c2/fXCL9L8r8kP8wzSb64cnMyHj75DlTxh1/qCmQEm/T7QCuMNZvVx8j1IQg/tx8hF/bBPy5aywKX57B5cqfimHHRCDm/T9QwH/NlJN5p0wSmmkGARkZwr+6NriP7w9JCsdpRULApoZN0CzmzBzYOZZW/u93Dx2Lh9SNaWsp9NFuGTfV5a5BPSUlJmDlzJsqWTb8wEoysS5dGy6ETMe7gSWHpFEnWCwI2VaCTfDSn/fUAvcLXwtU73Q9VjlmzrdmsnQKaT2tHsUvfVEPDZrX2ffDxxkNwckv/IZbjatu2LY4fp6UkfuWlAlR3nUrYnU2ujeNni+Nsyru4+2AzUlPz/wdQJ2yuqyx8GSnNDta4gKCTkn3X9XbSsbxuhibVnXBgRh00rkkVbxT/eSko2CRgE8C53hMD309PQyKSuucTbKYur4gnq/1QzV07OID0MTWzxBQd1kxDwObr5RVxb7kvKpXXzklKx6b/TEZERODVq6Jd+UrX/fni5WXce7gTKdcG4FRiZQGYpxOr4uL1j0SEOZWe5VfGCqjCZt2mDeFdW/s3jMomNmjfAhOjF4gAFrGMrJJkPd9gU6Y7SisnGX5uH0Z/GYEazeor/Tzls0i1pYCioB83Iygh86VqTcCjwCO1pO56LqNr9XNyJ+Yc+xLWKrDZyX+EiKjX3DajzwybGc/hXH9z4cIFTJgwQae/g61dWbw/dBLGf30WM88Cc84DDXt/pPzR06eCkAQ71XamRjQ6BQgJn025jC4hU6Mln87pVHf9t9voEbgcldwVgT0mJiawTEudVKZsOXSbtwQzjz/DlLjXmaZ2MjRslixtDTMTVQuLEWxtbbF48eI38gco15MvDzugNCu37q0QFhequ04WT7J8vn6tr1X5NV6/fpqrEWYGmxJ+BHSudcGjFV7YMNoXdbwIOtOXqOlhXqyEJaws03PBLhviDqx3zTAAR/at2hIkaiZ1z65lk/oTsLnWUy3PZn7Bpog03+CKnwJqo3xZTf+sYqjt4ZhmzawC8s1UPX/V9zlZRpfHPjyrJkqXKql8Bsof22bNmuHvv//O1XwpbDu/enUbDx4fwqXrn+B0EpWSNRM5MZOv9cPdB9tAAMov/RRQhc2+0z/GgrMx6DN3FJxdtZOMW5QwQ8NOLTFt/5K0JOt7RWWffIdNCZ3x0WKJP+z0XoxYFQC/hnW0clbSfWBuaoZ+oROFdVZfP1SCPoPC5t8Mm/rNyALcKiEhAaNGjYKFRpogmkQEcK0+mY3Zv11F04FjlQ/a/IZNCaxUDWjGaWDGX/dQr+tA5Xisy9hi1Pb/KZKyp6VHkvvoanMLm7MuAF5teiiPL394ZNu1a1ecOlV4U/MU4HTLt0O/fHUdN+4uBCWMJui8cKk17j/aq4cvWSqu3ZoLyvGZ05c+sCkhSMCMgE5PbBhdDT5VHLXS9sh5Nb2rB7DZG/jCWSuHpexPsy3KsCnzZj5d7Y2IAb6wLq3uH1nKyhLTunjgPkWar3GBZk1zTS2yA5vy2M9WeyGgrw9KWqmniKHnZVBQ0BvjGkPuKI+e/IArN6fiTHJ1xJ0zx4nzZUXpWFo6L4xZH3J6f+bnfqqw2W3sIERdPCiCW4L+2oqu04ajvBPd7+puV6VKlkLLDztjegxV9onFwlvfotmonsrtcpP6SDUanQKEhM+mXEaXkKnRBsRHi6TpBJ3Dl86BVy1t6yylHqr+3jsYsToAtB2lWcrMD5VhMz9nYSE71rFjxzB48GBQtLTm5K/g7AoXD1/l35v0HIzp8akZR7BrWCYl8OXUsin3l+2MC8AHwauV47F3qoRpv9zCxGPPMrVoyv1zDJt/PcaMM8D4w2dRwUP7hqNUJ5QBgF+FR4EXr67g2u2AtCVAUyRe6Sz8yzIb4cXrw0TZvJwmm84ObEogEtC5rhJuL/XBkiHe8KpEPoHqlW/o3uzV2BU/zfMD1nroBZ1FETafLHWBQg9X/B1SHS1qOmv4ZtKPc3FEDqouApQys2ZKfanVBzbp2C9Fzk5X/B3sh5Y1yeJsrHzW0LOR0pb99BMFwRTt12uk4vGzP3DtdiCoDjmlKqJgn/OX3sfNu0sKdS7boqK8JmxGXDgg/AjVKvtMHooKFXVBZ0k0H/ABgo9Fo9XEfso5mN+wKZeeBXQmHRABQr2mjYBxcfX7gu4Ngs53WjfB+C0RIsl66Pn9GdZdZ8tmUZnFeTTOX375BWSZ0wRO1c9New7G3ESISj0S4PRpDQWbGSd1zzvYnByXipn/vUDPkFUo70g/QOr/G+3duzfISsyvwqnA85fJuHprtkgKTz+qlFz60dMfdQ722q15OH7WCElXeyM1Nfv1mXMCmxKKqJwlVRi6s9RH1PS2tdZeujUxsxTQ+eO8aoq0Q6vTI65lP7ItarApLYpPV3khaqAvSurI/6e494yxZUJNUddcnmtWbdawqcjZ+fILb4T390LJUuo+muS2M3v2bDx//lznvCkqf6R0RDfvLETCpWaIT7BOS1XUCNdvh4g0Rvq7nBSVMy64cWYEmxLgZBqfuT9uQLuRfWFrZ6f121K2vD2cPdJ9twVsnt6lV9okeRxqydqYE8umah/0PjhxH2bHroSlqcLFh3J4a/4eUmDRu22aYPz2KEQlxiKEqgJpBD8xbBbcvCxURz569Cg6deqkNoloUlEN77IVKqJX0EpM++0OKIBngh5L1wSjRQ8274scoFT6clxsPOq06qymB91gDg4OCA0NLVTXjgeTsQLPnp/AlZuTcOJ8ecQlWCHl2iBQhSLV1827CxF/3g6KEpnjVb/S631uYFMCE1ZR9Lc3GtVI/5HRfKAbm1qhT+NK+CPQG1hXFdABnUUJNoU1c70r/gqurojWV7MoFkf9aq5wcbBNuweNsX5MDbF8LjXLqs0MNoUP7XpXxIX7od07lAFA3WpTp04dfP/993pd/8K4ESVUv31vJRIvdxDL47RMfjalLq7emoVHT/4v137KhfGcC8OYsoJNCXKUxicyKRYzv1+D1sN76UyyLu//ij5uiEr5CkFndZeTlH1qtoaCTa2k7nZ26D5uCJyqpmfOkGM1My6BJt3aYMqeT0WUO6VY8k8LfmLYLAwztBCN4auvvkKbNm2UkEUlFuVEquJXC30jN2D6348EdFIgT2YWzqIGm5TsnnJ+dpv3OcpX0E7cPHDgQFCgFb+KngJPn/8nImoJKOMSSuPS9ZF48uxfcSJ3H3wpfpCpfnP8eVuRnDo7Z2gI2NSV1L1ZjYpwd9LOIlHC3BIDm1fCn4FUk7yqSLAu/ReLBmxWFC4Bz1Z6Yv4gX5TSsGaaWZRCaD8v3FhVH7U95XKj4WATXzgidY03Phvig3L26pYl+g/21KlTQUUyitqLXEju3N+E5Kt9cPKCoyiCcDrJE5dvjMODRwcLJFNDUdMwt+PVFzYlGFLyccodOeOr5WjVvwtKWWmWjTWCVcmS6DxhEAL/2KJW2Uf2kVGbV7BJ0eghv2xFwD/b0X3GCDi6aK/8WZqZo3nP9ph2aIU4P4JOhs3czq43dP8DBw7gvffeU4KmBE5qPdIq+0w/9kTkx5zw12Od0Fk0YPM+KBCJrJmj9x5DtcattM7Zzc0NO3bseEOv9Nt1Wk+e/omUa4PFUuKJ8/a4emuGqIZyMtFZ+HlSe+J8Odx5sFlvYfIKNr8Y4YNbq6phZndP2JeVFr50dw4zCysMblEZ8eFU1cdNQOeLZU6FNhqdSkn+HlQd+LKSqALUohZF6Kr6qRqjoW9F/BJQHdhQCQ9X+MKnivxPX+5hs25VW2CzHxIWeKNDPbLKqGcD8PPzw+HDh/W+7oVhQ0pFdO/hLqRcG4JTiW4ikvxUoisuXhuC+4/24+WrmzqHqfo8z6v33333nc5jv8l/zC5sSlAkGItKisW0mKVo3KU1LFSyUsjrQxHtvWaPROAfWwV0Ug1xub+uNq9gU+bZpOV1Udnnl03oOHYA7Oy1/2NcqlQptOjfBdO+Xon51w4j8H+bUNpaEXxnkZvUR7mMRo9MicWAkAnK33pfX18xLY3e5MlZmM8tNTVVQFbDhg2VF0VOfGo933kPA5buxox/n+msu14UYJOSwE//6wG6TI+ETRn1H3Sycnz88ce4cuVKYb5MPLYcKPDoyU9IvjYAJy844GSii/ihph9p+kd12OlvVJtdn1dewabIs7mpskh/lDDfF9O6eaCsnfocpfuQyreN7+SOkxFUqtEV2OiBru9VUd6zhSX1kYWlFb4LbIjPhnqjdCn1SHNLy1II7OuDhysV0feUZ/P2Mj/4GhA23/Wwx8pPasO5vHo6JXIVGjduHG7dKho5JF+l3sWDx0dw+cb4tOwLlKrIAclXe4Os9C9eXspy2m7btk05P/79V2Hhz3InPTagkp1z5swRfZPB4m175RQ2BSzGbRelGz+7/i2aDemivD6qv7n03qWqKwaGT0TIP9Gi/nfAiR06oTOvYTPwTFrt9NO7EJkci9n/tw4dRvcDFVnRHLO1jQ06jh+IqdGLYWOnuP8KBDaPbwe5MMxPOYR2Q9Mj/hk2C8mdSpVw1qxZg+rVq2tNIqph7lO/GYas+Qoz41+pQWdhhs3GE8IRfAMYteM3+DVopnVeXl5e2L9/fyG5AjyMvFKAqqGQPyclsJawSRaiExcq4HSSD548O5blofMUNte5gcpMYiX5dLrh/AI/TPnAA9bW2g902zI2mNi5KhKXvIO+LTyVc7qwwKa5aQlUcSFLpWqAgTEa+lXEL4HVgXWuSF2uyJtJ/pyGgM3lKrXRzUXmDfVa0FWqVEFRgCKRqujpT7h6aw7OJNdMiyS3Q+LlTrh1byXIRzO7LwmFBAY0hw35Iv//BQsWGLLLItFXrmAzLQXR/MuH0Hxsb+X9a2ZuBlNjdSs8XTM3b3cMCp+E0PhdOqEzv2BTWlUJ4qIIOr9ZjbbDeqJMGe1nFJV3NTVT3IOWJqYisX1WtdFl/7INpKTuObRshiYeQNCfW9H8w84ooVKik2GzkN1ejx8/xrJly0APaM3/uZibFEfdNl0xbMM3mBn3ElPigZkJQMNP5im31Tepu6YfaF5Eozf+aDp6BCxBaQ1/MfJRnTRpUpGxchSyKVJkhvPsxRlcuv4xTiVV0QBNhXVTAZzlcCa5Gh4+PpLpeeU1bKYHwjgrofNEuB/GdnCHjY16BDXdlxXKlUUlx3RfxGndfYC1VQS0pveVeclJ8v1ErpO6O+L8opqw0ahlLp8dJUuWQkAfbzxa6aPw4VyaXnPdILC5wQlrRtXQWi6Xxx8xYgSuXbuW6bUt2C9fi//sXL8dJIoVUIBbfEJpnL/UUuSUpSjz3Lxo3sqg0JEjR+amK619CeAZNgdBpj6SoKRPq5nU3cm3CsZujUL1xu/qTLLuUcsPgz+dgZD4XSI/JqUsouPkN2zKcws6q3AJmHVkFZr36aTTD5XuQTNjE4xZE4wF14+Ieu1y/6zanMBmwMkdiEw+iHHbolDFJ/0/4vJZwLCpdQsXjj/cuXMHixYtgru7drlGcxNjvNOhJz7Z+TuCrgJkQZQXtDDBpqWVdooZstweOnSocIjMo8gTBSj5+/Xb4Tid5C6iz09eoCV0VaumhE1qycJJVk8X3Lm/PsPx5B9sKgBRpAui6PV1VXAiwhdjO7rD0kp9WVrec9RO7OoLbPEAMqm2owmhuYVNkdJpoyt2T64BcwvNoAeFNfN/5Ju53k1pzVQdQ25gU4x9nQsufuqL1rUpZ6eqJdUIzs7O2LVrV4bXs6C/ePr8BG7eXYwLl1qJPJhxCSVxLqUert3yx5Onf2WjOlbWZ0LL3nKurF69Ousd9NwiOTkZhgZYPQ9doJsZwrKpCZsOPq6IuHgQ4Wf3Y/hKf/g2qK28ZvLaUetVpzo+WhWAUEqynngAoUkHDJL6SCsavYwt5hz+AnIZPSM4JOiMvBCDqfuXoFmv9jAvoZ3Tu7xjBfSdNxrBf2/Tyw+VjpVd2Aw+txdhJ/eg29ThsDRPr9Cmqh3DZoHeNlkf/O7duwgJCREPb9ULR++p7F7LIeNQu0t65Z8Cg82/n2DaCcC+anqietXxUvJsyqf38OHDrE+atyiyCrxKvYfLN8am+WU64eQFZxG1SwFBFIUef95GRKXTZ/LbPJVYSenDSdVV6Mf+NbTrYec3bEooS4dON/wR5IsBLarAzFIbOu1trRHW3xvXllAgUeVMSzzKvnMKm2JMa5yF7+Xcnp6w0gBNG+tSmNfbC09WaVsz5bGpzSlsCneDdVURPd4Hro72Wj/K/fr1w6VLWfs05vckf/YiAbfvrxVFCChw7b9z5qKyD1X4oVRFOcn/qu85kBVSPg9//fVXfXfLcjvq82175Qlsersi6NQuAVlhSQcQTpV9Pp0Jr5p+yusmr5+o7NP4XXz8RRAWXTuCMetClHXO9a0gpAmPOYVN0U+aH2pEYgzGRS9A3daNdSaHr+zuhn6B4xD8z3aEJ8eCLJGa45Cf9YbN+GhEJMdg9g9rUatpfS2tyjlWUP6NYbOI3Km0FBUYGIiyZbWj0YqrJEO396wh6phTRR/NpfLMPudmGX3Svy8w+wwweFUMSpZJX1qUN2fdunXxww8/FBGleZi5UeD165ciOvfly6t4/uK8yLd5/1EM7txfhxt3InDl5jQR1Zt0pSvOpbyLkxechGVJAZ8OwhJ68dowvEq9rTaMgoJNCWcC8FY7Vt6KVgAAIABJREFUizRIvwX6oV/zKjAzM1c+SBVzvTjcnMshcgBBJ6VMqgyyPso+NNvswiZV4hHWzPVu+GmeLxr6apfhLG5iji0TagObdFszVceQXdh8vpSW/V1w6VNfDG5ZBUbF1a0o9vb2GD16tNp1K+gPVHP87oOtSLnWX8y1/86Z4lSSOy7dGIv7jw7gVeqdfBuiqv8mWSX5lTMF8hI25fJ4wAkKDDqAsLhdGLZ4Btx8PDTudUVln4YftELXMQNhkpa+sEBgU5bCjNuOsJRYBP1vM0prlKGVv8XUVvHzxID5UxH83w6FS4CO4KcsYZOCgE7vQkRiLIZ9NgvlHdKhko5R0tIKQ+ZPw4DAcUrdGDZzNt8LbK/z589jypQpsLXVjpili2xb0QXjvjqFWWeAScdf6g2cOYLNPxW5QCf/dBXvD50IixImyolFYzE1NRVW2aJeHaTALvYbfGCC0levbuPRkx9x4858JF3piTPJfmJJnSoNJVxsAkoWL18FDZsS0gR0fuEEbPJDu/raftU07ynVUBXn8lg42Bv3lnopoDMtKEf2Q212YFNhzXTBo5VemNfLE5QnU3Gs9DRN9NnErCT+CKkJrKqYIeTKMWQHNql8Jda7Y/8UX7g7a1szu3XrhrNnsx9AI6+vIVuyrtN/cC5e/winE6viv3MmOJXojJRrA3Hv4U6Qm0dBvO7du6f03yQ/Tn7lTIH8gE1p4aMo9PCkGGEN7Bc8Hm5eVXXed7Lij2MlJ0Qc34mAU4ooctlPVm2uLJsSNmn5+/QuzPthrTL1Ef0Ge/h56/RDrVrDR9RlDz21B2TNVY24zwo2QxP3I/jYdhEERAHMqs+iKr6eGL9jIT6/dxQfBo5VfsewmbP5XuB7kR8QOd9bWKT7R1DpN7rwtmXt8f7wqRh/+JzIbTnp3+dZQmd2YZNAduYpYNCKfXDx8FFOKDnpyJrJkeYFPk2K0ABe48XLi7j/aB+u3p4n/OfOpdTFvft7gNcvcf36TVA+OTm/9oy0FxAnwUmfVldSd5H6aJ1blmCm2r8CEj3Qo0n6D49TeVuYmGpbOv1cy2H5ME/cW0oViSrj1fL0AB19YVNaM3+e54cG3hU1/COLoaaXC0pZKY5tYmaFnwIINjO2qMpz0Qc2pTXzxlI/jO7gjmIl1H1DHR0dsXbt2gKfZ6mpj/DwyXe4fGOi+E/Lf+fMRLaDpCvdcOf+Brx4mVLgY6QBkEVTzuG3MbjHEBchP2FTQiLl26SlZwKsHrNHomIl8lNWhyz6bG1jjUlfRolAGfJjlPtn1RoSNud+v0YJm1Zm5pi6YzFGbQpD9QZ1tKBTZLppUBvDls9FGEFn4gH4x0fr9tmcNwJRVw4hMuWgiHCvWt1bTQNaYX1/YFfhG0r+rBFJMcJXVOrEsGmI2V+AfRw/fhzDhw8XVkR5UWVbtrwDOk4OxcQfUjDjdOZ11/WGzb/SrJk/pKBJv5EwLaZ+w5UuXVpESD579qwAVeFDF3UFqJb0k2d/4c7tdcCrG7hx844abB4aX0EkLieLn4SnrFpDwubrNZ5qeTan96yOn4Oro+O7TjAqrgM63eyxYpgnHi4nS2clvFzulKVlU2HNdMbjFWTN9IC5hq9o6dLWWDiwKuIXNkBZW0UKFEPCprBmbqiCr6b7opoyF2f6/d6xY0ckJCQU2FR7/foZHj/5n/DzPZtcB3EJlsIv+MLl9rh593M8e366wMaW2YEpEbt8Rr+NSdkz00af7woCNiUsBpxSQOfcXzeh2/SPUKGirL6Vfl9QgEyzfp1FZR8ql6lPCcy8gk2RZ3NbFObfOILwk3vw8bK5qFavlnL+yXlIbbWGdTF6fSgizu5DeEos5hzbAmuHdLe9rhFj8On179Br7miU0gj+rVDRAcM+m4nIxFgEnt4N/+PbGTb1mcxFcZvff/8d5JhPZnPVCUTvHZwro9PUcEz99RYIKicee6Zl6dQHNif/9wozT7zGwCU7ULGy9hIileD877//iqJ8POZCrsDVa1fV5nW72uXwT3g1YH0VtVKSmQFnXsLmVEp9tMUNWOOJmKl+aF23kg7oLIZaVctj8xhfPFlJ0Okslqb7tUjPONG3uSewpooy/dJP8/xQT4c1s1UdZ0UpzS8r4cz86iidlhPUMLDpLOqjP1jug4mdqqKEuXpWCUpwv3Tp0gKaMZSq6F/h/5twsSniEkqJf+R2ceNOJJ48+7uAxpW9w5JVUz6naZWKX/orUJCwKaGTlqsjUg5i3m+b0aCLdkU8urZUIrbFwC6Y9e0XiEg+mCl05ilsbokUiez901wCwuJ2YlDkZLj7eSnnoJyLFPxUu1kDTNg2H+Gn98DGqZxym5ajeqNJj3bKz3KfOi0aYtZ3a4Tl1z9OkRKKdGLLpv5zukhu+dtvv6FLF92VESp5+KL7vM8x9ZebmE6WzmNPldCZKWz+9QgzzkAsyzfuPUzLmkn+o0uWLAFVQ+IXK5AXCjx9+hTR0dGoVq2a8mFHlr3R7d0RF0YR4ApAKyjYlEndXy5zAtY449UXXjgwtRpa1akEo2Kals4SeNe7IjaP8caLjbUwvG16Trq+zT2AL93weIUn/Ht5wsJSHfSsSpZGWD8vPF3lKfJmYqUj4iNrKBPQ5xY2t4yvDmxzwzczfVC9qrrTP/24tG3bFqdP57/F8NmLc7h5dwnIahl/3k4kXD+bUhfXbs0RQWivXz/Pi2mXp33K/JvUkj8nv/RTQA02xw02SJ5Nh7RodBkgJKEyqzbi8lcYszY9Gl0CmGpbtpw92o/qh1k/rBU1zCmwRrPffIHNNN9OikIPT45ByPEd6B86AU5uVFY23TJL7y1MzdCwU0uUsktPGm9cTLXsrRHMTc3QfdpwhJ/ai5AEbZcBhk395nOR3+rbb79F+/bttSYRTSRXLz/0iViPaX/cV9Rd//uxsHh2mLNEuX1ZR2dMPnoJU04CM+NT0TdqI8o5kL+Y+qTs3Llzgfz4FPkLxCeQbQUo0ExX3llra2tM7+6NxAVUStJNWAV1QWdeWjYlbFIlIjo21U/HGhe8+sIT0RP80MCPfLzUo7eNjEzRtFYl1PN1Ut5XQ9r64s+wWmjgS/ea6sO9GN6v44LfA32ADa4ibREdBysrGgw2ixUrjtVj6iFqoDfMLNQhl9xj5s+fj5cvX2b7uuV0h+cvLuDOg01IutJd+F/GnTPDmWRfUULy4ZPvQX6aRflFQW/yeUqR6vzSTwFV2Ow5cSgW3/hWLbhFE+R0fdbKs5lD2NRM6m5XwR7tBnaDra16uVa6znb29qKcZMBvm0XpSbKOyrHlJ2zKYyr8UGPg/+cW9JzzCSpWdlHORzkvM2qr+nphzNZI4ZuaUQolhk395vMbs9XevXvRpEkTnZOoavW66Bu5AdOPPcbcK0CHecuU25WtWAlz/nmM8UcS0KBLPy3H4goVKojymm+MUHwiRUIBsqp98sknKFlSHYbooVjezhYzunvi0uK0+uUaaYfyEzYl7AroXOuCJ6s8sXWcbxp0aru6yId6JcdyKFUyPRCK/l7SqiQi+3vj6UoPYc18quKnaljYLIYK9pS6TBVyjdCiRQsYsrZ3ZhPtxasrImI85dpgkaOVAn0o8f+l6yNx/9F+vHpVNGqrZ3aOqt9Rzk157YtCSU/VsRfUe1XYdHarjKGfzUTICfXKPhKoMmrzCjYdKzth0an9mP3dF2jeq4NIASSvr2zJv7Hb5KEI+O1LAZ3kB1oQsCm1CUzzQw38cyu6TB6KchWp3K26UUl+piCglv0/QNAfWxXBRCqR8LI/2TJsFtQdUoDHpeXt3bt345133tGaRBSN5vVuYwzbcBgfzPlM+b29U2X0mrUA5StqR9316tULlIKJX6xAQSkQHx+PIUOGoEQJ7XrGThXKIqSfNy5/qp7rsiBgU0InBQRRjsqnq7ywYZQP/NxoidpYeb/Jh7l6Wxwtajnj9yAFPFP0uOxPtrmBzdTlFfF0tR+qu2uvWNA4rKysEBwcjBcvXuTpZX6Veh8PHh3CpRujcDrJA5QLkxL+J1/tK3JkUq7MN/lFVYXkdc8vqC/KeqrCptRNVPZZHYCw03uVEdUSenS1eQWbMs9mcOJ+ZWWfxt3awExH3XUX10roHzQewX9tw/zrRzBt7xJYpGW0sNWzgpDmuZG1VDUaXQQISZ/NTMCQ+gk8tUtUGJr7v034YOJg0PK/1JdaO4dyGBA5GVEUBHQm3SqrOQb5mWGzKN9luRw7RYhv2rQJlJZIdRLRe/ofS5my5SHzhVH9cs1tKleujK1bt+ZyFLw7K2A4Bcgy1KdPHxQvrm6No/KJLo72WDjQA7c/9wbWVxZLzuQL2aBauo9STlMfaUajay6jSxjUbIVP59pKuLfcG6s+8kE1t/IaqYwUFgWy3M4f4I1nZM1cQxH3uqPucwqbBK60HP/D3BooZ6td+71Ro0YwZKUbzSue+vopHj05Cqrecya5BhSpisoh8XIn3L7/BZ6/SNLc5Y3+TGUn6XlL/pu0vM6vjBXQBZukHQW31GhSDx+vCULE2f2ibjml8ZHwo9rmNWzSErV/3HaEJOxD+Pn9GLMtCu+2awbT4uq5qGncrp5VMXjhNEyP/gxWFpZiHhQEbEp9gs7sBukz/dBylFJ5NnSe/REW3fpOpEaS22bWMmxmPIffmm/I943+N+3np12KSxMw5eeBAwfi4sWLb41GfKJFS4GjR4+iQ4cOWv9BoiVhTxd7fDrYAw9XeAMbvdCoesHBpoTPVIK99ZVwf1UNtK7rqjbuZjUq4o/gjK2Zsg9qsw+bzsBqZ7xc4y0CjUpqLNlTrt6ZM2fmiTWTypA+fvorrt8OwbmU+ohLsBIVoy5cbo2bdz/Fsxf5H3hUWGY5AaYMGGL/zcyviips6nKnIeh8p00TjNsSiciEAwg5v0+AnyoY5QtsSktiXLQYQ/j5Axj9ZQSqN62n5ZZGv7OOlZxhaqbw67aztcPcb9bqZUFUPa/cWDbV+hGwHA0blXK0nQNHIvLiQZ3wrrqvfM+wmfk8fqu+ffToEZYvXw43Nze1HzsJmNR6eHiA/D75xQoUBQUyDowrjne8HLF+bG3Ur5YOd/lt2VQFRZHUfYMHBrVKL4XXrKYLnq72ztSaqdpHdmBTWFXXu+J4aDVFaiaNZfx3330X33zzjcEv89Pn/+Hm3UU4f6kl4hJKC8hMuNgI12+H4fHT30EQyi8Iv1j57OXl9IxnhCpsdv24P4YtmqGzsk+J4sZ4t00TTNy5EFFJsYr0P3HbBSzlK2xK6IyPFtbW8LP78PG64Ayhk+ZAGWsb+H+zFhTtnp0IeUPC5py/v1TLs9nJf4RI6C5hMquWYTPjOfzWfnPz5k2Eh4fDySk9KpYm/EcffYSrV6++tbrwiRddBWJiYtCyZUsd/4kyUfPzXD7UQywnqwJcVu8JEnO6jK7at64KQgPfp0pDbni2TBHVrrq9rvf6wiZWO+H1Wm8sHOyDsnbqpW7JdWb69Ol4/PixwS748xeJuH1vJRKvdMKJ8/aIO2eOs8k1cfXWbLF8TgnZ+aWtAK04sWVTWxfVv6jCZvcJQ/DZ7e8RdGwbes8dDUcX9d8w+h2zNDVHs57tMHXfEuFHSZV9oi59hWajeiqfDzlNfaQZjS59NsUyuoRMjZbgkSr1hJ/eixHL56Fag9palk66Jz3rVsfwFfMULgGJ+/VavmbYVJ0p/L7QKiAd1Wl5/auvviq04+SBsQL6KpBRYJy0II3v5A5sUFgSXyzT7RepCXl5CZsyqbuhYFNhzayMU5G+6FivEoyM1H3GatSogSNHjugrZ6bbUSDPnQdfIvlqLxHgQ4E+p5O8cenGaDx4fBipqQ8y3Z+/hKi+xjk3M58JqrDZbewgkWdTVPZJigFV9uk6TXdln5IWlmjR7wNM+3ollj74CS0nfFggsCktgkroPLkbI5bOgZuPhxZ0UiwFJU0fvSEU4Wf26XQJkP1Ry7CZ+dzhbwuJAjt37hTWzFu33qz0IoVEXh5GASlAPsqbN29GzZo1lT8uEjaNjE3Ruo4Lvp5ZTVgr8YUzqB64JmCqfi4qsEn10VPXeGLpMC9UsNfO+zdhwgTcuXMnV1fl5asbuPdwLy5eH4ZTiZVFoA+1F68Nxb2He964VEW5EiuLnbdt2wauJpSFSAB0waYELoItquwz5+cNaD/qQ5QpS6m81NP4lLa2RsdxA1CvR2vld/lp2ZRjlW3AiR2Iuvq1qGFubqI7LZqJUXHUa90Ek3YsQuR53X6oDJtZzx3eopAowPXMC8mF4GHkiQIPHz7E559/Di8v7TJtRiaW6FCvMr6d5QesdRf5LDOCzsIMm8ZmVvglsAaw2RnnF/ihZ5OqoOTxqj+45Ie9f//+HGucSqmKHh/GlZsTcSbJOy2SvAKSr/bB3Qeb8eJlco77flt3pMh/zrOp39XPDDYlwFFEdWRyLGb93zq0G9kHVGJV9R7QfO/oV0VYDbPjH0nHyskyuhyjakt5NqfvTk99ZGZuDgddddfNzNGkaxtM3rlYuASIyj1pfqjUH1s29ZtDvBUrwAqwAnmuwP3797Fo0SJQKi/NHx1jU0v0blwJP8/1AdZWFZHbzzQsnYUZNs0srPBneH1sn+CDihXS6xrL8xw1ahTIRzu7L/KxfPz0f7hyazrOptRBXIK5KBuZeLm98M189pzre2dXU7k9RaKzn6ZUI+tWH9iUICfS+CTFYvaRVWg3rGeG0Gnn7AD/XzaKaGsCNrl/Vq0hYXPqzk+VeTbt7e0x98AK9AoeqzPJuqW5BZr17YgpscsQkRiD4HN7xJgZNrOeP7wFK8AKsAL5qgBBV1RUFFxd06PTJZSZmFqgf1MX/BtaDVhfFVjlDAmdhRk2LS3M0LhWVRgVU7dmEljv2LEjm/q+xpNnf+H67VBQ9HhcQknEJ1jj/KUWuHEnEk+fn8hmf7y5LgUYNHWpkvHfsgObEhaDzu4REekzv16JZr06wMpckc9S3u/UUmWf7lOGgcpJRiTHgvxA5f4ZtXkFm5Rnc9736xB1/TDm/m8jPpg8BOV1VPaxsiqJph92wrSvV4jSkaFJB3Kc1F31HANP7oRBotH9xyj/Q+/r6ysuqlHGl5a/YQVYAVbgzVWALEuzZ8+Gg4N2mTYrq1L4qHVVxIWl112nEpR5FY2e/QAhR5xZUAM2NhkvEw4aNAhXrlzR+wISRN68+zkuXG6D+PM2iEuwFHkxr90OwOOnv+H167ytKKT3QN+ADSkoMzmZ3Q6ycylzApsSpMgCGHEhBtNjlsHz3epKEFKFzspVXDEgeAKC/96G8KQYZFT7m/rMS9icc/gLkWcz6PQu4RIw5+eN6DSmP+zty2qNu3Tp0mg9vCdm/bge4X9uh3UZG7FNdioISY2oNQRsLrh2GANDJirHyrCZnVnO27ICrMAbq0BKSgpmzJgBa2vtijqlrctgUhdPnIlKq7u+wR1d36uifJDqW0FIM9AIaz3Rr4W7sp/swCb5lGKDM34PqQMLq9LKPuQPp7OzM7Zs2aLX9Xr+Mgm3769F4pWuOHG+nEhVdCbJT1T4efj4O6S+fqRXP7yR/gp89913oH/8yp4CuYFNAVRx27H49nd4f2I/rXtG3jvUVvFyx8CwSQiO26mAzhM7tCyd+QGbEgKFH2pSLOZ8vwadRn4IO1v1FGY05jJ2dmg7oBtK2SieBwUCm/HRIh/n9K9XwvOdGkqNGTazN895a1aAFXjDFTh58iTGjBkjaoOr/vjQezs7W8zs4YWrK+qib4v0ZOz5CZtPqHLQCqpA5IHdk/3g60q+mcWUD3UaZ69evZCYmJjplXr56jruPtguapCfSnQRNcmpNvml6yPx4NFBvEq9m+n+/GXOFSBr5oIFC3LewVu8Z65h87/tohyjap5NW8dyqNPqPVG2WfOed6/pi4ELpyEkbifCkg6AosclAOYnbMpjBp3djajkg5h5eCVaftgZpSyt1O591fETbE7Z8ylCU2KUY5b9ZNbmyLJ5fDsEEJ8/gCGLpsNOIxMAw+ZbfNPyqbMCrEDGChw/fhwDBgyAqam6/yOBnatTebhWTF/OmtadAoqq4NlS/ZKxk4WTfD+za9kU1sy1Lrj+uR9GtnMHRdGr/riQK8DGjRszPCkCyPuPYgRQnk6sgv/OlcDJRGckX+uPew93glIZ8SvvFWA/zZxrnBew6VTdXUR3f7I+RNRXL6aRLonusaq1fDF85TyEntorkrJT3fWCgE0JieQSEJkUg+kHl6Fx97YwLaH5nKJ68cXRceSHCD0WjYikWGSWbF72S21OYDM88QD8/9wiAJjyg6o+l+g9w2bO5zzvyQqwAm+BAn/99RfI77F48eJaD1D5QJ3aoxqwxR2vlztlmqMzN8vor8mauaEqDk3zga9rea2xdOnSBWfPntW6IqmpD/Hw8TdiSfxMki/+SzDHifPlkXSlB27fX4/nLzO3gGp1yH/IlQJk0SQ/YX7lTIG8gE3Ksxl8ZjfCk2MQRpV9ls1FtXralX3ofvepVwsfrfRH+Ll9mH/zCEYsn6u0iOpTQUgV6uR7Sn2kGo1OAULSZ1Nuo7ON2w5KfxRxPgbjdy5C/Q/eh5mZudazoVJVV3wYNA7Bx3eI4CeCSZ39pVU7yg5skk9rZPJBjN8SBRd37WBL+Yxk2MzZfOe9WAFW4C1T4Oeff0bPnj1hbGys9TB3KW+NxYM8cX+5D7CuEl7pAZ36WjYpCh5rnHF3mQ/GdqgCEzP1ZTM7OzusXLlS7Wq8fv1c1B2/dssf51LeFUE+8efL4MLldrh1bylHkquplX8fKJcm5dQ05IvAlX7Q35ZXXsFm0Kldog45LZOHJcYg7MRufLRkNjxr+Grd78ZGxVC3ZSNM2r0YY1cFwbiYwo0l32FTlsKMi0bo+X2ISD6IUasCYWGhDZw0R1x9PfBh+AQEHY8WYK3qEqAKn/rCZnDCXoSd2oNuk4bCykJ9laWSuxsadUgvGcyw+bbcoXyerAArYBAFjh49irZt22r9ABkZGcO3igNWjPDB/eXewFoXULlIVWum6nt9YDNV+GZWwbezfOHrpm3NbNu2Pc6cSVGe19Pn8bh+JwIJl5oiPqE04hJKIeFiY1y/E4onz/5Rbsdv8l8Bqg5E0eeGflGQ0dvk/5nXsCmhS0BnUgxCjkdjYPhEVPFO99GW1jozkxJw9aii/A+ogM0/tuq9XC2PlWPLpoRNaZE8sxtBv2yCtY0iyJFqrMuxqrZVqnljyGezEHJiF0Jp+Ts+Ws3SmSVsxkcjIiVW+I1Wb1JP6xj1OrRA6N/RGDp/mvI7hk1D3/ncHyvACrwVCsTGxuL9999XPkzTH+YmqOPtgm3j/fB0laeATkqXpAqa9D4z2BTffeEsLKUzunvD3KKk2nFsyzjgs8/W4nUqSZ2M2/dWCKtl/Hk7xCVY4FzKO7h6axYePf0FZOXkV8EqQPXO8woIO3XqlGd9F6xquo+eX7ApQZD8HGl5PfjfaPSaOwqOlZ3V7sX0+94IDk6OiDq+CyEEcCqVfWRfGbUGg83Tu9TzbJqbo+eEoajTsqFyqV91vF51qmP4snkIP7NXDTozhM3kg4ogoAsxGLpoBspqpGEqWaoUes76GBFn92PB9SPoO2+0UiuGTd3zmf/KCrACrIBeClBN63fffVf5UE1/mJuhUTUX7Jrkh9QvPMVS+Itl6XXXM4TNda7ABlf8OK8a3vWhHzZVX9HiaNmiPf49fgRALC7f7IcTFyqkpSrywuWbk/Dg8TcgP01+FR4F8spPkwKNaL69TSmU8hs2JSAqoDMW/n9sQY/ZI1HOyVHrni9RogSa9GqPqV9RZZ9YZWUf2UdGbZ7Bpokppu1fggUXD+Hj5fPgVVPbJcDEqBhqNa2PUWuDBHSGXNiHwFO7tJO6B4zAZ/eOwv/3L9G0T0eQK0H6s84I7jV8hFsB1aYnq3BEUgzDZuF5BPFIWAFW4E1Q4OXLl9i6dStq1EjPK6d8EBc3R5u6lRA7LR06CTR1weawtj54saE6Ant7wMxM1ZppAg8PZ4RFtsWl60Nw+ZYf4hJMcSrRDRevf4T7jw5wJHkhnUj0n5F///3XYKOjtEnk+zly5Ejljz3D5na1ZeCMoE7+PeriV1BNfUQBQtJnU26TUUsgRr6Rc3/ZiM6TBsPesYLyOsh73srKSlT2mX5kpQjIoQpGGfVHf89L2By/JRLBiftFBH1o3E4MWTAV7tW9tcZM0Fm7eQNM3DYf85MOijrr1g7pGTd6Ro7HrK9XobJnen5hOl+CzjZDe4jgI4rOl+fJsGmwW547YgVYAVZAXYEnT55gzZo1qFmzptbD3MjYHB3eccYPs8mf0wNY4yRa1aTudb0c0dhXWkyKw97eFh06u2LZF744dqIKLt6qgHMXXZF0pTfuPNiEl6+uqg+APxUqBQgyJYDkZfs2VSEqKMumhCjZUmWfhTe+wbCF03UuUdP1pgIRbT7qhRnfrBaphygPpdxftc1z2EzYK45LkePkEhByfCd6B41FJc+qWvPTzMQUjTq/j3Gbw1GmIuXwVaQx8qpTDTY2ispE8m/lHCtg+PK5oj47QbjqOTFsFqpHEQ+GFWAF3kQFnj59iiVLlsDDQzuooJiJGbrWd8KPc7yB7dUwtHV6BSF6iBcrURJtO7gharEPfv7TDUnXHXHpdhVcudUTt+6twvMXnKqoKMwZihInf0r5w5yX7dsKm70mDUdUykE1yFEFnoze58ayqdonWfJGrvBXwqaFlSVsrNWBjK57mTJl0HnsAMz7eaMi9dBpdTDLL9iUYyfojEiOQeDf29AncKxOP1RTYxMYm2hn3pDzuH77Fph9dJ04H/849QAjOg7DZlF4SvEYWQFW4I1Q4O7du1i4cCGcnJy0oMPErCRGtPdCq7quKFnSEo2buiI0yg9Hf/XDhasVcel2ZVy+2R637n+Gp8/i3gg93qaTkP6U8sd3j4S9AAAeO0lEQVQ5L9u3SVdVy2bT7u0QfmpvhuUkJVxptoaEzRFL5yhhs6KrC2bvXYqWAz5ASQv1FGV0/Ss4OqDrxMEI/HWziOYOOKXId5nfsCn1CDxFwU+xmPfrZnSdNhwOzhW1nlOa87ZUyZLoMWckIs7sy9QnlWHzbbor+VxZAVagUChw6dIl+Pv7gyr8aD68jYpZYfX6xrj/wgtX7nrgx9+9cfr8PDx68gcAEW5eKM6BB8EKFAYFVGGT7iX3mj74aAVV9tmjKCepkcZHgpVqm1ewSamPwv/biahLX2F67FK817U1zHRU9hFJ1v3HIPjPrcICSD6VOUrqrpn6SDMa3cQUwmczbRldVQPV94GnyQ81Fv6/bkaXcYNgrxFlLp9ZtJQ+ceciRF5UBAGp9qH5nmGzMNwtPAZWgBV4KxW4ePEiJk+eLJbV5AOc8nN+MsYVEYsqo2v3Gvj119/TUhq9lRLxSbMCmSqgCZvyPvKtXxvDV8xDmEYaH00Ios95CZvBv28BWSxFZZ8LBzB+xyI0+KAVzE3NtP6jKaAzeBzCzu3H3K9Xw9JUkYxd7wpCBoJNqRFBZ2RSLOb+3zp0/ORDlFAp1VuvU3OExe0WJTrl9pm1DJuZTmP+khVgBViBvFeAykpOmjQJpUqVUv4AtWzRGUuXrs37g/MRWIEirEBGsEnQSTXN6zRviLEbw0Wux5Dz+3Tmu8xz2JTlINMq+4SfP4AJ2xeg9vvvwaSYth+kWw1vdPlkACwtLcTzoKBgU8Ij6RZyeg9sHO2Vz6du4WMw/+phvf1jGTaL8E3GQ2cFWIE3S4H4+HgRRDJkyJA368T4bFiBPFJAFTZrNaoHr1p+SiCSVk7TYsZ4t3VjTNqxCJEXYhCSoA6d+Qab0vIYFw0CuPBz+zF6YzhqNWug9POUY1Zt7WztEPjjJpESSQKgPi1ZJud+vwalrUsLTSz0XEbX7FskdT/2JVRTH3XyH4HIbARjMWzm0Q3A3bICrAArkFMFUlPZNzOn2vF+b5cCqrDZZ9rHWHg+Fr39R8PR1UULOq3MLdC0e1tM2f0pIi8cQPC5vcLSme+wKaEzPlpU6gk7tVdEsVdvUEdYY1VBk95bmJljYPhkRCYcUKvsowmFmp8NCpt/M2y+XXcWny0rwAqwAqwAK8AKCAVUYbPb2EHC2iaCW/74Ej3mfIIKLtoR1ZYEnb07YMrBZYhMjMWiW9/mOKm7KuBR6iPVaHRRG518NuUyuoRMjTYgPlokWY84tRcjls6FZ3UfLVCm5fbazaiyT7CinCQlTNeRYkh1PAybfJOwAqwAK8AKsAKsACuQSwU0YTPiwgHhRygq+6QcxLxfNqHzxMEo56Bd2cdSVPbpiKC/tqL1pP5KwMtOBSFVuMspbCr7OBEtIujDT+1BjynDYFJc259TVPZp2RAToxcIS2dGfqjUJ8NmLicX784KsAKsACvACrACrEBGsCkBjir7RCbHYs5PG9BxTH/Y2dkpoVIuV9s7lEclr/TqOQI2T+8CWRxlP/q0uYbNNIsnpT6afXAlLE0VAULFiqnXHadxm5mUQIMOLTAxeqGwzlK0u3+ceplOhk2+P1gBVoAVYAVYAVaAFcilAlnBpoREKg0ZkRSL2d9+gQ4f9dFZ2UfCZ0UfN5EOKeis7nKSsk/N1lCwqZnUvYydLbqOHQRHN20/VFFOsntbTNr3GSIuxKglVmfYzOXk4t1ZAVaAFWAFWAFWgBXQFzYlGBJARiUfxIyvV6B5n46wsrDUsnRalSqJLhMGI/C3zYpykmmVfWQfGbV5BZsUjR7661YEHNuGLlOHoXxF7WIQFETUuFd7TPt6hYDq4LN7eBmdbw9WgBVgBVgBVoAVYAVyq0B2YVOCYvC5PYhMisG02KVo2K0VLCy1odPZtRL6BYxB8F/bBHRmFeiTV7Ap82wGJ+5DRMpBzP3fRnQe3R9ly5bVAmUbGxu0GtID0w+vEnkwA/630TCpj3IbjZ4ci/7B45Xj9fX1FZfeKLcTgPdnBVgBVoAVYAVYAVYgLxXIKWwK6IzbLir7LL72DZoO7qIEIbmcLluXqq7oEzQGwf/tTIPOHTp9OfMaNgPP7BLHFX6oVNnn6Dp0Gt0f1tbWWmMvU6YMPpg4CDN3fQYbuzLi+1zl2cwpbB7fLiooLb56BF3GDFCOk2EzL+8K7psVYAVYAVaAFWAFDKZArmAzLSBn/uVDaD62txKEzMzMdFb2cfV2R7/wiQg+vgPhSTEIOKEOnfkFm9I6S36o5BIw8/BKtBrUDTY6oNPW1hamZqbi3CxNTEUUe3AWtdFl/7IVSd1zCJuhVH0obhc6juoHCwtFwBNBPMOmwW4B7ogVYAVYAVaAFWAF8lIBQ8CmZlJ3J58qGLMlEjWb1deZZN2rVjUM+3w2Qk7sEvkx/dOi1vMbNiUMKlwCYjHj0Ao06dkOVubaLgEEeKbGJhizNgQLrh8BAaTcP6s2J7AZcCJaWIGnfbUcfvVrK0FeWosZNvPyruC+WQFWgBVgBVgBVsBgCuQFbDr4uCLy0kGEn92Pj5fPQ/X6tbWgk+qu+9SrhWHL5iDizD5R2Sc06UCOkrprwp5mNLr02ZTL6Jrby89UESn8wgFM2PMp3uveFpZm5lqQR4nm+wSOQeCx7YrgJz2gM7uwScFJVP99QOhElCljozUGtmwabPpzR6wAK8AKsAKsACuQ1woYDDZH91RCUTkPFwSd3CWsf2FJB0BJ1kcun6ezsk9xIyPUad4Ao9eFYOGVwxizLkRZ51zfCkISFmWbU9gU+ws/1H0iDdKE6AWo1aIhjIsVV56btCxW8qiCvsHjEHQ8GuHJ2i4BcizU6g2bcdsRRn39ugnvfdBa65i2KjlO2bKZ13cG988KsAKsACvACrACBlHAILCZchDNP+quhCPP+jURfHp3elL3EzsQlhiD0P92YPCCqfDQVU7SqDjqd2qBnhOHwdhYUfmnQGBTlsIk8LsYi+D/bUbp0qWU5yZhU7YeNX0xaNF0BMftFC4Bmn6oesHm8e2gik2UPP+TNcFwruqqdjzKBdpz+gj0mz1a+XeGTYNMf+6EFWAFWAFWgBVgBfJagVzDZtx2zE+MRcv+HyhBqHnPDgg7t0+r9njAyR0IT45FyL/R6B0wBpXc3ZT7SHgjS6es+ONQyQkRx3ci4JQiilzVWpjZ+1xZNiVsppWrnPfDWmXqI1NTU7j7eqK4kXZFIs/a1TBihT/CT+9VQKdK9aSsLJvkqxpyfAfajuwDs+Il1DRxcquMkV8E4vO7/4d+weOU3zFs5vWdwf2zAqwAK8AKsAKsgEEUyAvYbNq9nU7YlIBI+TYJOgP+2iqg08HZSQlREjqptSlTBhO3LUBk8kG1yj6yn4xaQ8Lm3O/XKGHT0tQcU6MXYfTGMPjUra41ZvJDrdawDj5e6Y/wM3sRmrgfFPyUEWxGXT6EyJSDmBazFL7v1NDqr1Hn90Vteorcj0iOQd95bNk0yKTnTlgBVoAVYAVYAVYg/xQoCNiUkBh4SpF3c+4vm9BlylCUc6ygBVwWFpZo2qcjph1eqazsI/fPqM0r2KQ8mxO2RSHq+mGExu/CsM9mgSLrVQGZ3hN01mrWAOO/jETkuf3CD3POsS9h7ZCeRL5r+Gh8eut79A0aB8rpqdpH6VKl0D90IiISDoCCheg8I5IYNvPvruAjsQKsACvACrACrIDBFChI2JSwSDXII1NiEfjHFrzXpZUaeEkIs7Epg1ZDe2L6kVWITIoF5ciU+2u2eQmb47dEgvJskm8mWRyD/o3GhyHj4erlrjVu0+ImqNemCSbtWozQM3thU7Gccpv2EwagRb/Oys/yPH3r1cLkA58rkt+fiFaeI8OmwaY8d8QKsAKsACvACrAC+amAKmx2HzcYERcOKAFHE+J0ftbhs5nVMrrOfsh6d+krjFkTrIxGlwCm2pIVsPOY/pj343oRUEOgqtlffsCmPKbCJSAGgf9sR+/AsXBw0XYJoLrr9Tu1ROm0SkR0PuYaaZUoh2fHsf0RErcTlMhd9i9bhs38vCv4WKwAK8AKsAKsACtgMAXef/99pXWtx/ghWHTjG63KPhJ4dLYGhE3NpO5lK5RDq74fgOqVqwInvbcvXw4fjBuIoN+3KPJdqgQR5SdsSk3IL5P8UP1//xLdZo1ABZeKWmPWPAf5ubJHVYxaHyJ8UwNO7YT/8e0Mmwab4dwRK8AKsAKsACvAChSoAi1atFBCUcXKzhhKlX1O7gblx5SVfSRQ6WzzEDYdKjth4cn9mPHNKjTu2Q6WZunlGiWoObk4o9fMjxH4+5fKJOsFAZtSG7K0RqQcRMCvm9Ft4mBUqOig1FeOWbVt2LW12DYsKQb+cdqQKftly2aB3iZ8cFaAFWAFWAFWgBXIqQL//PMPxo1LT6kjKvvUr4VhS+ekRVRnAZ15CJsyz2ZI4gFRUWfC7sV4r1sbWJQw0wI458ou6B04BkHHtmP+jSOYvncJLEwVFYD0rSAkwU62BI6q0egUICR9NuU2GbXCDzUpFv4/b0TX8YNga2erNmay2vYPmSCSx2fmfyr7Z9jM6Qzn/VgBVoAVYAVYAVagwBWYNGmSGgiR5Y2gs07zhhi9PgQRZ/ch9Px+rbyZAoTyATbJL5KsfiEJiso+47ZFofb7jWCsI99lZa+q6L9wKqZHfwYrC0WN84KATQmJBJJUO35a7FKULmOt1LnjzGFYfOu79MT3Kvk95b6qLcNmgd8mPABWgBVgBVgBVoAVyKkC9+7dw+rVq+Hn56eEIbnUS0BXu3l9jN8ahajzMQih4JW49ChpgkDNpO45DRDS9NmUlk0BmxLG4raLAJrwhAMYsyUSNZrX1xlQ5OJWGWZmCguona0d5n6zFlnVRleFO3qfG8umal/kz0kuCTaO9kp9OweNROTFg1q+mar7qb5n2Mzp7Ob9WAFWgBVgBVgBVqDQKPDo0SMsXrwYbm7alX0ojU/Dji0wcfsCEbEekrBX4WOY37ApoTM+GgSn4Wf2YfTaINRuphs6CZptrG0Q8O06RFz5Sj8/1LRjGBI25/ytnmezk/8IkdBdFSgze8+wWWhuEx4IK8AKsAKsACvACuRWgZs3byIiIgLOzs5KS5y0dJqbmKJR97aKXJCJMQhO2JO/lk0Jm7KNjxblISNO78XHy+bCu46uyj7F4F23OkauChRwSpCqT/ATw2ZuZxLvzwqwAqwAK8AKsAKsQCYKXL58GbNmzUK5cunJyCV0kj9k497tRWWfZXf+D22GdleCaZ4uo0vI1GzToDM0bieGfzoTVfw8leORY6a663VaNMKELVGIOLc/zSUg4whwhs1MJgd/xQqwAqwAK8AKsAKsgKEUSElJwdSpU7XKKool6jJl8MG4QWjQvrkS7goENtPgkyr7RF37GlOiF4OssBI0VVuz4iVQr20zTIgmlwDph6oNnQybhppB3A8rwAqwAqwAK8AKsAJ6KJCQkICJEyeidOnSOiFOAl3LPp1FgnK1QCJNS6SOz3oFCOnYT9PXkfJsTt+TnvrIzNwM5SvoqLtuZo5G3dpg4p7FiCTolH6oacdg2NRjUvAmrAArwAqwAqwAK8AKGFqB+Ph4DBs2DBYW2knWCTg9a1dDwC+bEJVyEIEqlX00oVDzsyFhc+rOT5V5Nu3t7TFn33L08B+lu5ykuQWa9OmAqYeWIyIxFsHn9ogocYZNQ88c7o8VYAVYAVaAFWAFWIFsKHDs2DH069cPxYoV07J0OjhVRJ/Znygq+yTFQqT/ycIqmVewSXk2/X9Yj6jrhwUEd50wGA46KvuULFkSzfp/gOlfr0RU8kGEJO3PcVJ3VZCmc89tNHpkciz6B6Un3/f19RVXyigb14s3ZQVYAVaAFWAFWAFWoEgq8OOPP6Jr165awElWTmfXSugbMBZB/0SLcpJqOTM14DMvYXPO4S9Enk2yVhK4UWWfLuMGwrZMGa1x21hbo/2IPpj78waE/7kd1jaKZOzZqSBkSNgMOLkDC68dQZdxg5RjZdgskrcKD5oVYAVYAVaAFWAFcqPAt99+izZt2iiBSPpwUuvq44EPQyci+N9ohCfHgAJ5VIGM3ucHbMpjBp7ZjYikWMw8sgpthvaATen06j5y3Pbly6HDkJ4olVb5pyBgM+jcXoSf3osuk4fCyspKqS3DZm5mKu/LCrACrAArwAqwAkVaga+//hqtWrVSgpGEN2qrVPfG4E9nIiR+F8ISYxAQnw6d+QmbEjqDzu4Rls5pXy1H457tYWmu2w+Vxm5pYoqpez5FaHKMFijL/nS1OVpGj9uO8KQYzDm6Hu+2bqKlJcNmkb5FePCsACvACrACrAArYAgFdu3ahSZNtEGJwM29th+GLZmNiDP7RFJ2SrJeELAp4ZCCgiISYzBp/xI06dUepiW00yYZFyuOjqP6CetsRHIsMnMJkP1Sm13YpH5pqf+TNcFwdK6oBZqkH8OmIWYo98EKsAKsACvACrACRV6B1NRUbNu2DTVr1tSCpmJGRqjeqC5Grg5A+Jm9mH/jCEYsm6usda6zNrqGn6cq1Mn3lPpINRqdAoSkz6bcRmcbtx3BCXsRmRiL8dELUK9jC2V9dQI8+c+pqiv6BI9D8H87FS4BJ9Ots7r6zQ5sBtOy+am96Dp+kDKaXh5XNfqfYbPI3xp8AqwAK8AKsAKsACtgSAWePHmCNWvWCIuchCfZUmWfd95/D9NilmLs6mAYp0W35ztsSpCN247Q8/sQmRSLT1b4Z5jiyc3XE/0jJiHo+A6EJen2QyX41As246IVy+bfr8U7rbStwW1H9EaPqcOVwMuwacjZyX2xAqwAK8AKsAKswBujwIMHD7Bw4UJUrVpVCU4SOi3MzOHm5Q7j4sbiO4LNkD+26r1cLa2KObZsSthMawPP7kbQL5uV0ei6UjzR2L1q+eGjpXMQdmK30iVAjiVL2Dy+HYGndopgpY9W+sPB0VFNl1LWpdE3eByW3v4B/UMnKL9j2Hxjbgk+EVaAFWAFWAFWgBXICwXu3LkjoNPZ2VkJUBI6ZUuwGXl8N0IS98M/TrucpCrQqb43GGye3qWeZ9PcAj3GDUb1xu9ojZlcAvzq1cInqwIQcXaf8D8lP9SsYJOqFoWd3IMOI/uihLGJWr9VfDwwdd8ShKccRGRKLPrOG638nmEzL2Yl98kKsAKsACvACrACb5wC169fR2hoKHRBZ4kSJmjYvTWmHlohLH+yso8qWOp6n2ewaWKKafs/x/zkgxj++Wy4V/NRwp8EZBOj4sIlYOzGMBH8RMvxVEVJK6l7wMf47MH/YeY3q1G9aT2tflr0/wD+f21B2IUDAlgjkmIYNt+42c8nxAqwAqwAK8AKsAL5psDly5cxbdo0UGlJCW6yLWllheb9qLLPCkSmHETQ2d2Zph7KS9gcvyVSWFopLVHw8R3oHzkZVap5aY25RDFjvNOqMcZFL0BU8legZPLWDmWV2/UMH4sJ2xagvIOD8m90vrZ2tugfOUXUag86sxv+x7cxbObbLOQDsQKsACvACrACrMAbr8CFCxcwadIktQTmEjrL2NiI5ebZ368BWfoI4PLbskmwSRHrcnlcQmevgNFwcXdTA0cadwmTEqjXuSXGbIlEGafyyu9dvd1hbmqm/Ezbutf0xbQDnyMi5SDkErw8P7ZsvvFTn0+QFWAFWAFWgBVgBfJTgePHj2P48OEwNzdXAzKCsrJly4pSkwG/bBL5KDWhM68tmxI2JQhStDnl3Qz8ayt6zhsFp8ouWmMmsDQpUULr7xKk3+/fRVhKKdeo7Fe1ZdjMz9nHx2IFWAFWgBVgBViBt0aBf/75B3379kUJHaDm5OKMntNHIODXzQrYO7VTgFp+w6aEQhFVnhKLgF82o8eUYXB00p2QXQImteQ2MGjhdERcOKCw1B7XHQjFsPnWTHk+UVaAFWAFWAFWgBUoCAV+//139O/fH7rSDzlWdgYtYwf+vU1AJ0Wv5yipu2bqI81odBNTqC6jS8jUbMnSShWACDo7j+4P2zJldFo0/RrUwUwKfkqJ1Vo21+yTYbMgZh0fkxVgBVgBVoAVYAXeOgWOHj2Kzp0764Q3Z3dX9A4ah/CEA5h7aDUsTRVL8HpXEDIQbEpQJOiMSIrFnO/XoM2wHjAukZ7aqEHnlgg/sQch5/fpXDaXfciWYfOtm+p8wqwAK8AKsAKsACtQkAp88803aNGihU7odK/jh+6jBykr/xQUbEpQDLmwDyGnd8PaMT3SvlvYGMy/+rVeoEn9MGwW5GzjY7MCrAArwAqwAqzAW6nA69evsWfPHjRt2lQndErfSDtbOwT9tBmB5zJPmSThULZkmZz7/RqUti4t+rfQcxld7i9bUa7y2JdqqY86+Y8QaZzkNlm1DJtv5RTnk2YFWAFWgBVgBViBwqBAamoqNm7ciNq1a+uETgszCwwKn4So8wfUKvtkBXgGhc2/GTYLw1zhMbACrAArwAqwAqwAK5BjBZ49e4ZNmzahWrVqWtBpbFRMVPYZtzFcUU6SfCXjFOUkM4JOhs0cXwrekRVgBVgBVoAVYAVYgTdXgcePH2PlypXw8/PTgk6q7FO3taKyT8T5GEWATgZ11xk239w5wmfGCrACrAArwAqwAqxArhV4+PAhFi5cCFdXVy3oNDE2wbsdmmHcjoWISIxBCFUF0oBOhs1cXwLugBVgBVgBVoAVYAVYgTdfgRs3biAsLAwOGnXIKYDIzLgEmvTqgMlUJvJCDILO7lFGiDNsvvlzg8+QFWAFWAFWgBVgBVgBgymQnJyMGTNmiHKXMlJdtiUtrdCsbyfMPLwKkUmxAjoZNg0mPXfECrACrAArwAqwAqzA26NAUlISJkyYAGtra63ldVtbW7Qb3guzvl2N+VcPI+DnjYZJfZTLaPTIlIMYEDJBOV5fX19xwYzensvGZ8oKsAKsACvACrACrEDRUuD06dMYO3YsrKyslBAnLZ12dnboPm04Zu9dChs7RbnJXOXZzAVsBp3ZjYUph9B2SA/lOBk2i9Zc49GyAqwAK8AKsAKswFuswH///YchQ4bA3FxR3lICJ7Vly5ZFCVNTAXmWJqaYuH0BgimYSKO0ZWafRVL3HMJmWOIBBP6+BU16toNxseIMm2/xPOVTZwVYAVaAFWAFWIEirsDff/+N3r17o1ixYkqoUwVPU2MTjF4XgvnXj4AAMjPAVP0uJ7AZcHIHIpMPYvSWSLh5uWuNp2rVqkJtXkYv4pOOh88KsAKsACvACrACb58CR48eRZcuXbQAj8CzvLMjPgyZgKB/ohGeHAOCQlWw1PU+u7AZcm4vwk/vFcv4ZqZmauMwMzNDxYoV0bJlS3FhGDbfvvnJZ8wKsAKsACvACrACb4gChw4dQqtWrdRgT1o63Xw80S9sIkLjdiqg80TG0Kk3bMYRwMZizvdrUatpfa3jtm/fHv/88w9u3ryJu3fvCpUZNt+QycanwQqwAqwAK8AKsAJvrwIHDx5E8+bNteCPwNOnbnUMXzILYfG7QP6V/vHaJTCzhM3j20FpliKTDmLo4plwcK6odixTU1MEBwfj9evXWheBYVNLEv4DK8AKsAKsACvACrACRVOBXbt2oVGjRmogKC2d3nWrY/SaIESc2acFnVnBZmjifgQf246Wg7rB2MhIrX+KOv/hhx8yFIxhM0Np+AtWgBVgBVgBVoAVYAWKngKpqanYsGEDatSooQaFBJ3FjYxQq0k9AZ3hZ/ch9MJ++MdFi2CiOTqi0aMuHwLlz5y091N41vDR6m/w4MGg6keZvRg2M1OHv2MFWAFWgBVgBVgBVqCIKvD48WOsXr0aPj7akEjWydrvN8LYrVEIT9iPsOQYzDn2JawdyiqBskv4aHx663v0njcapUuXVv6doNXGxgbr1q3TSxmGTb1k4o1YAVaAFWAFWAFWgBUomgrcu3cPCxYsgKurqxowEjSWKG6Cum2aYtL+JQg5swc2Fcspt2k/vr8ojymX4WXbokULxMfH6y0Gw6beUvGGrAArwAqwAqwAK8AKFF0Fbt++jbCwMJGWSIKjbK0srdCoa2uUTqtERH83N1NPIF+8eHFRt/3p06fZEoFhM1ty8casACvACrACrAArwAoUbQWuXLkiIscdHByUVkwJnRm1lStXBkW85+TFsJkT1XgfVoAVYAVYAVaAFWAFirgCKSkpmDJlCqjGekaQSX+nikUXL17M8dkybOZYOt6RFWAFWAFWgBVgBViBoq8AgSRBJwX9EFx6e3uDqgDR55UrV+b6BBk2cy0hd8AKsAKsACvACrACrEDRV4Aq/wwfPhw//vijgMzMcmdm52wZNrOjFm/LCrACrAArwAqwAqwAK5AtBf4flNNrRSPptRI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utoShape 6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4360" y="5769879"/>
            <a:ext cx="87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1D500C-EA6E-1D44-8886-026E9DDF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34" y="3088212"/>
            <a:ext cx="5219471" cy="3400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505" y="3088212"/>
            <a:ext cx="3850442" cy="3400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8FC327-55AA-CB47-B642-03F9769346F8}"/>
              </a:ext>
            </a:extLst>
          </p:cNvPr>
          <p:cNvSpPr/>
          <p:nvPr/>
        </p:nvSpPr>
        <p:spPr bwMode="auto">
          <a:xfrm>
            <a:off x="1310640" y="2986857"/>
            <a:ext cx="9284208" cy="362565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9738" y="155057"/>
            <a:ext cx="11312524" cy="1102424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12775" y="1026181"/>
                <a:ext cx="8278232" cy="1744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Свертка с одним ядром и одним каналом без смещения (базовая часть) </a:t>
                </a:r>
              </a:p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e>
                      </m:d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или можно записать так:</a:t>
                </a:r>
              </a:p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</a:t>
                </a:r>
                <a:r>
                  <a:rPr kumimoji="0" lang="en-US" alt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𝑖𝑗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 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alt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𝑖𝑗</m:t>
                            </m:r>
                          </m:e>
                        </m:d>
                      </m:sub>
                      <m:sup/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: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: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⊙</m:t>
                        </m:r>
                      </m:e>
                    </m:nary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026181"/>
                <a:ext cx="8278232" cy="1744645"/>
              </a:xfrm>
              <a:prstGeom prst="rect">
                <a:avLst/>
              </a:prstGeom>
              <a:blipFill>
                <a:blip r:embed="rId2"/>
                <a:stretch>
                  <a:fillRect l="-613" t="-1439" r="-460" b="-208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244" y="1193116"/>
            <a:ext cx="324802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55575" y="2453652"/>
                <a:ext cx="8502638" cy="780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ru-RU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Полное выражение для одного ядра</a:t>
                </a: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ru-RU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sup>
                      </m:sSubSup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p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с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</m:d>
                      <m:sSup>
                        <m:sSupPr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𝑏𝑖𝑎𝑠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2453652"/>
                <a:ext cx="8502638" cy="780663"/>
              </a:xfrm>
              <a:prstGeom prst="rect">
                <a:avLst/>
              </a:prstGeom>
              <a:blipFill>
                <a:blip r:embed="rId4"/>
                <a:stretch>
                  <a:fillRect t="-4839"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70E1FB18-C8EF-0F4A-B80E-2DA485F48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600361"/>
            <a:ext cx="5088484" cy="15497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381714-934C-9E4F-B042-0F36C85E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742" y="3398395"/>
            <a:ext cx="5088483" cy="3254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AD761AC-4153-0A4C-8806-947167D69D8B}"/>
              </a:ext>
            </a:extLst>
          </p:cNvPr>
          <p:cNvSpPr/>
          <p:nvPr/>
        </p:nvSpPr>
        <p:spPr bwMode="auto">
          <a:xfrm>
            <a:off x="439739" y="2453653"/>
            <a:ext cx="7887398" cy="79842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95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291" y="2454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О</a:t>
            </a:r>
            <a:r>
              <a:rPr lang="ru-RU" sz="4800" b="1" dirty="0" err="1">
                <a:solidFill>
                  <a:schemeClr val="bg1"/>
                </a:solidFill>
              </a:rPr>
              <a:t>перация</a:t>
            </a:r>
            <a:r>
              <a:rPr lang="ru-RU" sz="4800" b="1" dirty="0">
                <a:solidFill>
                  <a:schemeClr val="bg1"/>
                </a:solidFill>
              </a:rPr>
              <a:t> свертка в </a:t>
            </a:r>
            <a:r>
              <a:rPr lang="en-US" sz="4800" b="1" dirty="0">
                <a:solidFill>
                  <a:schemeClr val="bg1"/>
                </a:solidFill>
              </a:rPr>
              <a:t>CNN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idx="1"/>
              </p:nvPr>
            </p:nvSpPr>
            <p:spPr>
              <a:xfrm>
                <a:off x="481563" y="2862401"/>
                <a:ext cx="6096000" cy="19115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𝑏𝑖𝑎</m:t>
                          </m:r>
                          <m:sSub>
                            <m:sSubPr>
                              <m:ctrlP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563" y="2862401"/>
                <a:ext cx="6096000" cy="1911578"/>
              </a:xfrm>
              <a:blipFill>
                <a:blip r:embed="rId2"/>
                <a:stretch>
                  <a:fillRect l="-11019" t="-58278" b="-82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utoShape 4" descr="data:image/png;base64,iVBORw0KGgoAAAANSUhEUgAAApsAAAJeCAYAAAD7t85jAAAgAElEQVR4AeydBXQUVxuGaSn8LTUoxaU4lJYKbakrbalSV6CUFkiIbVxwL9AkSIIWSNDg7hAkQYoFd3e3ACHo+587yd0Oy8xmN8kkK++cs+fOzl757nNl3v3mzkwBcCMBEiABEiABEiABEiABgwgUMChfZksCJEACJEACJEACJEACoNhkJyABEiABEiABEiABEjCMAMWmYWiZMQmQAAmQAAmQAAmQAMUm+wAJkAAJkAAJkAAJkIBhBCg2DUPLjEmABEiABEiABEiABCg22QdIgARIgARIgARIgAQMI0CxaRhaZkwCJEACJEACJEACJECxyT5AAiRAAiRAAiRAAiRgGAGKTcPQMmMSIAESIAESIAESIAGKTfYBEiABEiABEiABEiABwwhQbBqGlhmTAAmQAAmQAAmQAAlQbLIPkAAJkAAJkAAJkAAJGEaAYtMwtMyYBEiABEiABEiABEiAYpN9gARIgARIgARIgARIwDACFJuGoWXGJEACJEACJEACJEACFJvsAyRAAiRAAiRAAiRAAoYRoNg0DC0zJgESIAESIAESIAESoNhkHyABEiABEiABEiABEjCMAMWmYWiZMQmQAAmQAAmQAAmQAMUm+wAJkAAJkAAJkAAJkIBhBCg2DUPLjEmABEiABEiABEiABCg22QdIgARIgARIgARIgAQMI0CxaRhaZkwCJEACJEACJEACJECxyT5AAiRAAiRAAiRAAiRgGAGKTcPQMmMSsI/Arl27kJiYeNfn0KFD9mXC2PlOgO2Y703glAaw3zhls9FoGwlQbNoIitFIwGgCBQoUgOUnMjLS6GKZfy4TsGxD8Z3tmMuQXTA7V+03QkQPGTJEGQNiHIh9/ol2wQ6cRZUoNrMApPXzxYsXsWrVKiQkJJgHkBhEciAJ79SpU6e0kvIYCegScNWTjW6FXfQHtqOLNqzB1XLFfiPOg1r1+vLLLw2myewdjQDFph0tIkSmEJhag0frmKenJzZu3GhHCYzqzgS0+hA9Ys7XI9iOztdmjmCxK/Yb4XjRqpc4Ru+mI/S6vLOBYtNG1uJSgPg3pjdwrB2n4LQRsptH0+pDFJvO1ynYjs7XZo5gsaP3GyEO7RWIFJuO0LMcwwaKTRvaQe9SgNbkoHVMDDhuJJAVAa2+Q7GZFTXH+53t6Hht4gwWOWq/EVfoLG0TV/hs2YSjxTKt/M6lZrYQdJ04FJs2tKXWYJMDxpaQYtMGyIyiOSlTbDpfx9CaE9iOzteOeW2xo/abnNrVtm3be+Y2cZMQN/ciQLGZRXtb+2cmBozlvzPxfcaMGXddcqfYzAIyf1YI5HRSJ0bHIMB2dIx2cDYrHLXf5IZd8hK8CC3Pmc7WTrQ3ewQoNrPgJgRldgebEJlinadY78mNBLIikN1+llW+/D1vCbAd85a3q5TmqP3GUe1ylXZ3l3pQbGbR0no3BVFAZgGOP9tNgJO63cgcMgHb0SGbxeGNctR+46h2OXyD0sC7CFBs3oXj3i9aA00cs/euvHtz1j4iLtuL9V3qcsWaUbEgWzx6Sb2pn/UpvKh6Nol44neRr8hH7NtyKUPYItMJD6+1MtR2iX1hi1hOIMrUEuxiHY+wxR7RLuyReYpQfFdvlssXbF0XJPho2SnsFnmI3/NiU7e53Bd26W2iP4g2UTMR3y37iV763Kx3brRNVnmIeom6Wq6hFn1J1DsnW26ykG2nDq21Y3btFjz07Bblid9s7QvSBjEexbjUWmcnxkN28jW6XUXbC5uFbaJ/2DMGBB/L9IJbVpsRnNT9Re5b6zfCTmG7iJPb87rIV36kLepQjEH5uwz1uAlWIo6YS+09j8h2MIK30f1S2s4wgwDFZhY9QT3A1PtiUsvNTYg/y5Ooujy5Lwe0EHPymAy1JiateCK+VlzL+sh81WFW6cSkYks91HmK+LaIX3UauS9sFmm1To4ijp4AF+mErVpCWOatDkU8yd6SU259V5cn963x1rNd1MvaZkS9pb3qUNhgT9uo08p9WQ9hszymFwoetvQjmacI84qFtXZU22Prvph/9DhYHrdlrhInc3vHrS35ivpY2iO+yy2n7aqX3tY/miKeln1680Zec9LrN0bO60KEaTGx5ZgWN610evWS/UKGec1blqvXr9R1yc58I/N3x/C/Ue+OtbehztYmYDEoc2PTmzjUHVu9L/7FaqXRGsBa8UReWnEt66IuU+5bS6cn+GRaa6EtA1crvbDZWrli0tDaRD208svqmGBv1KZVth5va/ZbE1zW0mmVL49lVW8ZTx0KTva0jTqt3Bd52GOzLf1Itp89+Up7RJgdFqKs3NqsMVXbqd639kdJ1Ecd1559YUtWm1Z+Io09/PXaVW9+E2Xasol89eyzTJ8fnPT6jV699eKr66JVX3U6W4SWVh7imLDLctOKqy7PMr78nh+8RdnCNi2btY7p9UtZB4b/EbBtRP4X3+32surw4nd7L1WpIYq0ehOeVueWx7ROOFoD2MhJSV0PIXCkbdkNhbC3tmnlm9XEoCU29bwZWvlrHbN24rZmf1a/aZWl1abWTgbW/gAZWW8927WOy2OWbSOPq0Otfq7+XWvfFgGUHyyyan9bfs8OD8FI1Fdry2p+0+JreSwr3pbxxffs1EOvHL35U3jFrG3idy3btFjlFyet8S/qZOS8bm1+0eKlPpZbYjO/eOdmv7TW99zxN4rNLFpdb1CrB5jYF4PDmkdJr5jcGFTSFq2JSc9+rbiWNsp81aFeOmvliMlLfsSlN2veYmsM1XbYum85+QmhqJVWnLCEjSK+/Oi1jYhrxKZllyVvPc4irTURbHS9tWzP6phl22QV357fLfNWt1d+sLBsR7U9tu5nJQLEuBLlaJ0wtcrP6nKpyEek08tT3R7CNr1NHS+n+1rtqjdOxXFrm146yz9s+clJq91EnfTmAb34ag5abaBOpyfCtdJZHtOavy3jiO/q8tS2if385K1lqy3HtPqlZb3c/TvFpg09QAwMWzqcHES2djzh1dTLVwga9T9zkafWSUSdXmsAGzkpWaKTtoiTnuWEbRlXry45OWkJZuIEIvKQnivLyU/EkXbKUByzjCft1TvBWxN2Mq29obRHHVq2qZb9In5WJ1atdLlZb7XNWvuirKzaRiud+phgIceE6NeyjdVx5L619YT5wcKyHe3tGyK+lt2ivmIsWfZfMbcIBpKHVv+wJz9RvmCul0Yc19ukDXphTttVTxxZs0nYqven17IeenXW4i7S5iYnvX5j9Lwu8pcfrXYTdZe/y9CyD0qOWun16iXS5Cdvta057Zey/gwzCFBs2tgT9MSRunOq90VHzeryujUPi97AFScNdTnqfa0BLCYCdRy5rxXXEoWMqw6tpROTflYiU5ahd4Kwlr/aDst90T5Z8db7x5yVcNQ6KYnycnuzrJP4ruYh9rXiaF32U9uWF/XWskses6VthL0yvlaoJZZEGj0mam6OwELPHrVt1vatzRXW0ol5RJQtRbqMq9cnshJoIj+t9hHH9Ma+XnxxPLfaVU+g6M2jevWwHEv5zUmv3+TlvK7Vfnp2yf6lDu1Jn9+8pa251S/VHNx9n2LTjh5gr+AUE6DeBCyKFQNWdm51aM0rI9LpCU6tCSAvJyU7UCpR1XWW+1p1kPnKOJah4JyV0BR56HnCZP56oR5vvfjZPW5ZL/Fd8tDzsNoievOi3lq2i2O2to1gppeH3sQv0uj9adHjkl8sZDtmt2+I9Fp8svqjpFeeHgdrVxZkXnrjQeSptWnZLY7lZrvq2aQ3l6q9vmr7LOfr/Oak12/ycl5X85H7enbZ2v566fObd273Sy0e7nqMYtPOlheTsd6/aDkQLUPLCUwWaRlPftf7Ny7TiVDGVYdaAzgvJyW1fbbsq22X+1p1kHnJOJahpddGxrcMtdpNT5So0+oJPcFWvYl2E8ey+ugJY8t6ie+Ch14b2mK7sM/oeosytGwXx2xtG708bKmjXtnqtpH7+cXCWr+WtlkL9eqo15es5SV+y0l+egJfXAHQ2rTKyu12tdcmUb6WXZb2a8URx2zhbq9NWmXp9Ru9OUEvvrpe9pQj0tkbX12Wvem1yhLH8op3bvdLSxbu/J1iM5utb4/oFCc4rcGiN7BsMUkrrdZEk5eTkp7davEluMmPrXWQ+WrFt2VysJZenCClPXqh4KpVtqiX3PQu/2ilE8ds7Q+iflqX8UWfsuVPibBPy4bcqresv1YZ9rSNnp1afVqWKUOtssUxrU0rbl6wsKUeWvaKY3qXfIXd2dn08hN9ypZN9F0tjvYwt4WHPWUIu7X+SIg8LMeanv2WnllH5pSX87pWO9jSfrIv2ZrekXnLuohQqz7iGDfrBEjIOp8sfxUiQ0sMWHZIy0tGOZkshFGW+YvvWhNATsqxtQxLSGLSEJepbOFiWYZWHWT+lnH16izjq0M9Dlp52npM5Ck3IVRtTSfiqdPKPOxJL+IKzlltRtdblq9lu7W2lOnUYXbz0EonjlluzsRCbbue3fbylXnmRn62MhdlasW1xXatdFrtKuuldyndcqmB3vpXyytQjswpJ7ZpcbXWHvbGl+0hQ1vT56RO1srS6zO22iXzlqFWOr0yZBqGwL0zMqlki4CYwPT+WYuOaOk1yOnA0urwWhNGTsqxtQw1ML0JXysvrWNadZD52xtfphOhHgetPG09JvKUm1FiU8+zKWy0xXNodL1l/bWYWWtLmU4dZjcPrXTimOXmTCzUtuvZbS9fmWdu5Gcrc1GmVlxbbNdKp9Wusl56l60tx4neukCZjwwdmVNObNPiaq097I0v+cnQ1vQ5qZO1svT6jK12ybxlqJVOrwyZhiHFZq72AeFpsiY4xWCSW04HllaH15owclKOrWXIOolJXSuNPce06iDz18rHWnyZToR6HLTytOWY5Z8Ho8SmqJ8120W51jZraW2pp2Ucy3rLsi3jie+2tk1O89AqWxyz3JyJhdp2Pbvt5SvzzI38bGUuytSKa4vtWum02lXWS4R68686jla+lpfQRXxH5pQT27Tqb6097I2vZi32bU2fkzrJMrXKEse0Nq241jjIPLTS6ZUh0zCk2Mz1PmBt7Z4YTHLTG1i2rsPS6vBaA0WvHK240jYZ2lqGiK93d6fIQ5QlRJHwPAh75Mee/EUZ9saX9RChHgchkKU99oTqvMW+WAcmTliirll99O6QtVY/PW+MSGO5Jk1tm9H1lmVZs13GySrMbh5a6cQxy82ZWKhtt2a3Op6t+3r52Tr3iHJsZa4XN7vzj1a7quutd2VFXiLXm5/l7+q8HJmTnm3Z5WotnVZbW4uvZmhP++vVyRX6pSUTd/x+74zsjhRyuc5ag1McE4NJvenFU8fR29dKqzUB6A1grbiWZdlahkinFVccs6yzugytNNbssje+uiy9mwKsladOnxf7WdVPz2tjrQ55Ve+sbLeFX3bz0EonjlluzsRCbbveGNaqozqd3r7ejRi25qdnj+Xlalm+VvtY67PW0mVlo96ldOm51BOjskx16Mic9Nogu1ytpctu+0mWtqZ3ZN6yLiLUqk9W/VKd3l33752R3ZVELtVbbxIQnVEMJvWm12nFhGlt0/t3rjVh6J1g9S6HynLtKUOvzmJit7Zp1V+rDjIPe+PLdDLUSi+OOcqmZZ+ah16biHSWN0Go66SVb27XW6sMte1qe/T2s5uHVjq9+tkTV8/OrI5rlWEvC8sytPIUx7KaKyzzkd9zkp/eVQy98a5Vli08tNKJY1lten/KRDqt36QQ1cpXzwZbuBvJKS/mdclDi4HeHwuZRh1qpddrf6244lh+886qPsJGbtYJkJAVPkJEicnJ2oncMrne2j0tcScGnNbg0huIoixr//700mmVIY6J+mltYmDrpdEqQ09sZrWeUKsMrfyljfbGl+lkKPLWykPrEppMk5ehlm2WPPTqIPqXOAFpbXppcrPettiuZZv6WHbz0EonjmltzsLC0na99dCW/cMynfguRI9lW+txsCa8ZN56T5mwLEPG12ofW+zWSqfXrrIsEep5L/XEn57dIi9H5qTHJ7fmdclUrxz5e1ahVnq99ndk3rKeWvURx7hZJ0BCVviohaOYYK1NSiIbvUdqiI6o9a/fWnytssQxrX/msvPrDWC9k4PWv1NrNolytMrQE5tictfb9E4IWvnLPGQ91aG1+DKdDPXqJphaep1lGstQCDq9ydwyrr3f1fWS+5b10/NoiPiWcWX5eVFvaa861LNH2mUZqtPKfVvykHEtQ8v8xXdnYWFpu57dos5640z0aSlSLTlay09r7pH26I1brT/TMo1lu4jvlvbIuOpQK504ltVm7c+yVp7W8nNkTkbP65KLFjNxzBZvo8hDK71e+zsy76x4yN8ZahPIeuRqp3OLo2qxqR4wYqCI3+RHTPZ6A1+m0xIz1oSDSKcuR540ZH5aod4AtnZziThJiN9tqYO0ybLx9eqhJeJEXGv26NVBlGlPnS1tlN+FTVr5iOOiPYV9lpsQl2ISVNtthODUskuLh16/FOn1TgBG19tW2y3Zqr9nNw+tdOKY3uYMLCxt1xtjsu5i/pHzkQjVfVXE0epHehxEfCEqRV8S/Vx8hAC1NseJMvU2aaM61LLHMr06vnrfMp7Wd2t1U+clOGW1WcsrPzlZtrG6XsJm8XtO5nXJRe/cI8oQ+Yu2FxzEd63znNouuW+t/R2Vt+Qh62AZyt8ZahPQn5G147vVUTGILDtUdr6LAam36XkKslOO3gAWJ4vs5KeVRq8MaycikUZ+tPJUH9PLX/BTx5P71uJrMbf2z1nmaUuYn2JT1MvaCSA/6q3FzN62yW4eWunEMb3N6D6gZY+9LLRsz8l8pFV+bnEQfdHall0eWumstavaBlvnVWteXJmfo3LKi3ldMBDnL722sDyuNS9axhHftfqjo/OW9mnVRxzjZp0ACVnhIyYivY5l63Ex6WW1Wfsnp1WOntCwNoDFb1p56R0TNmlNsnpl2HvpSpSrVW+9/AVDLVutxdfjbuuJSKs8eUxrUtUrz9bjMm91qFc/aycaPW+NkfVW2yz39WzX4yHTqUNb8lDHV+/rlSOOOzoLPdv1xr663lr7RvWJrISmqIeWPUa1q+Rm63wk42cV5rS/GMVJcNTiq3fM3nldcMnKq64uS2teVP8u97Nqf0flLXjIOliGWfUhd/+dYjOLHmDPvzp155ODOovslZ/FpQct4aXOT+7LQSq/q0P5m16Ztp6o5MSoJWislWGP50WWobZf7FvL3zJuVvH1OIjj9thqWa5oKyM2y3Kyqp+1vql1OcvIettruxa/7OahlU4cy2ozqg9o2WOtX2dlp+Xv1i6fapUtrjro9QeRd3Y52FonLZtsSauVThyzddNLL4/rCXC9/B2Vk9Hzuj19JLfEpj1lyvaUoS19S+Qv46tDW9Kq46v39foNj2cQsH3kujEx8c9OnNitXSqWnU7EEXG11v5ZQyjiWzuJiHyFp1Fusjx1aMtAsfaP0VIgC5ssRbBIb20THgVrnER+YtKWm2X+1k4AWvlmZY8sRysU9RPpLW1QM1Xvi0ldtIG9batVttax7NRP70SjNenLMo2od3Zsl/bIMLt5aDGwZSyIch2VhWSiF4qrLlr1VvdXwVM91vTyUnNQp9fbF2PUWv+yLCc/2lXYYE0cijEv5ip7N9lf9Nioj+cVJ1EHo+d1UYaY+6zNlXpjLrvtL8p0RN5a406v7vb2L1eOT7FpZ+uKzi8mKTGRqT/imDXvga3FiPzFiUSdt9bErp7U5L6tHd7WMqTNIr6WDfJ3rVCwsKUeIq29+QtbcoO12m6Rp6W9og3EMXvrrs43O/vZqZ/gkR07c7ve2bHdklF28xAMctIvHJGFJRvL72LsWM5Hos/mlIMQFuo5SOwLPjnZ8qtdhc1yfOSEi2XdRX0ciVNezOuCgWW9Rf8TZWe1Zbf9Zb6W5cr+KY7nZMuuXaIv5WZ/ykkdnCEtxaYztJKGjVJgqkNbxaZGdjxEAiRAAiRAAiRAAoYQoNg0BKvxmapFptyn2DSeO0sgARIgARIgARKwjwDFpn28HCa2FJjqkGLTYZqHhpAACZAACZAACWQSoNh00q6gFplyn2LTSRuTZpMACZAACZCACxOg2HTSxpUCUx1SbDppY9JsEiABEiABEnBhAhSbTtq4apEp9yk2nbQxaTYJkAAJkAAJuDABik0nbVwpMNUhxaaTNibNJgESIAESIAEXJkCx6aSNK57vJZ8zJkIjHzbupIhoNgmQAAmQAAmQgAMQoNh0gEagCSRAAiRAAiRAAiTgqgQoNl21ZVkvEiABEiABEiABEnAAAhSbDtAINIEESIAESIAESIAEXJUAxaartizrRQIkQAIkQAIkQAIOQIBi0wEagSaQAAmQAAmQAAmQgKsSoNh01ZZlvUiABEiABEiABEjAAQhQbDpAI9AEEiABEiABEiABEnBVAhSbrtqyrBcJkAAJkAAJkAAJOAABik0HaASaQAIkQAIkQAIkQAKuSoBi01VblvUiARIgARIgARIgAQcgQLHpAI1AE0iABEiABEiABEjAVQlQbLpqy7JeJEACJEACJEACJOAABCg2HaARaAIJkAAJkAAJkAAJuCoBik1XbVnWiwRIgARIgARIgAQcgADFpgM0Ak0gARIgARIgARIgAVclQLHpqi3LepEACZAACZAACZCAAxCg2HSARqAJJEACJEACJEACJOCqBCg2XbVlWS8SIAESIAESIAEScAACFJsO0Ag0gQRIgARIgARIgARclQDFpqu2LOtFAiRAAiRAAiRAAg5AgGLTARqBJpAACZAACZAACZCAqxKg2HTVlmW9SIAESIAESIAESMABCFBsOkAj0AQSIAESIAESIAEScFUCFJuu2rKsFwmQAAmQAAmQAAk4AAGKTQdoBJpAAiRAAiRAAiRAAq5KgGLTVVuW9SIBEiABEiABEiABByBAsekAjUATSIAESIAESIAESMBVCVBsumrLsl4kQAIkQAIkQAIk4AAEKDYdoBFoAgmQAAmQAAmQAAm4KgGKTVdtWdaLBEiABEiABEiABByAAMWmAzQCTSABEiABEiABEiABVyVAsemqLct6kQAJkAAJkAAJkIADEKDYdIBGoAkkQAIkQAIkQAIk4KoEKDZdtWVZLxLIZwKJixLRuPGv6NkrHEuXrsTlyzfz2SIWTwIkQAIkkB8EKDbzgzrLJAEXJnDs2DE0adIEBQoUwPsfl8KekzUwZlx1DIz2xOxpC3D+/HUXrj2rRgIkQAIkYEmAYtOSCL+TAAlkm8CQIUNQunRpRWgKsdn4q7exYk59HDpVFXuOlca0KXXQP8oD0ybOwdlzadkuhwlJgARIgASchwDFpvO0FS0lAYclsHv3bnz33XdmkVm8aFE0q/8xBjTzxcCmwRga2AiJU9/B/hOVFdE5eeIz6POXJxbMXobLV247bL1oGAmQAAmQQM4JUGzmnCFzIAG3JtC/f388+eSTGULzvgJ485k66PpTI0wK6YDEyOFYEj0KE0Ii0b9JIP4J/BWLp72Dg6crYdehMpgw9gUMiDJh0dxkXLlyx605svIkQAIk4KoEKDZdtWVZLxIwmMCWLVvw6aefmr2ZZZ4sAc8Gn2G4pwmzO/VGUr8E5bOs71gsjx2PxVEjkBDYAzGNTRge9hOS5r6Og6crYufB0pgw9nkMiPLDornLkXbNYMOZPQmQAAmQQJ4SoNjMU9wsjAScn8Dt27fRs2dPPP7445nezPvw3vMvoGejppgc2lHxZibHjseyvmOwtM9o80eKzsTIOIwL7IH+TfwzRecbiujccbCUIjr/6RuG5MXrcC3d+VmxBiRAAiRAAgDFJnsBCZCAzQTWrVuH999/3+zNLF+yJLw/+RwjvAIxp1NfszdTLTIt95f1GwshRhMj45EQ2BOxTTI8ncnz3sChc+WxdU9ZTBz1Oob0aYNliWsoOm1uHUYkARIgAcckQLHpmO1Cq0jAoQikp6ejU6dOePTRRxWhWbDgA/i47suIatIMk8M6Y0lUPJJjxmNpn7u9mZZCU/1diE5xeX1RZBxG+3VDTGNfjGz3PVYuqaeIzi27yiJhxKsY1Ls1liauQfoNh0JCY0iABEiABGwkQLFpIyhGIwF3JbBixQq89tprZm9mlXLlYfq8IUb5BmNulxgkx4xTPJpqIWnPfoancxwW9hqG0b7dEPubD0a2F6LzVRw6Wx5CdI6NfxVxA7pi3b87cIs3r7trV2S9SYAEnJQAxaaTNhzNJgGjCaSmpiIiIgIPPvigIjQLFSqEL+q9hj5Nm2NqRFcsiR6hCE17vJnWRGhS5uX1hb2GY7Rvd8Q0yRCdq5bWw+Hz5bBpRxkkDH8XIwb0QMqanbjNm9eN7gLMnwRIgARyhQDFZq5gZCYk4FoEEhMT8fLLL5u9mbUrV0Fww28wxi8U87rGKiJTeCSticfs/iZEp7i8vqDnUIzw7oR+jb0wpus3WLOqLg6dL4sNW8ti7PB3MXJgT0V0uhZ51oYESIAEXI8AxabrtSlrRALZJnDu3DmYTCYULFhQEZpFihTBd2+8hdhmLTGtdXcs7T0qc23mf3eZZ1dUZpVOPDppeew4zO/xD0Z4dUZMUy+M7fY11q6qi8OZonP00LcxcnAUtmw8kO06MyEJkAAJkICxBCg2jeXL3EnAaQjMmTMHderUMXsz61Spgjbf/oixpnDM7z4gw5vZ1xhvpjXhKUSnWBc6v8dQjPDqgpjfWmFst28U0XnkQhms21geowZ/jJGD+2Lzhn1Ow5uGkgAJkIC7EKDYdJeWZj1JQIfAiRMn0LJlS7PILPr44/jxrXcw8A9PTG/bA0v7CG/mOEMumVsTmZa/SU/nvO5DEOfRAf2aeGJ8r6+wIeV5HD5fBmvWV8TIwR9jFEWnTkvzMAmQAAnkDwGKzfzhzlJJwCEITJ48GTVr1jQLzXJyfrUAACAASURBVBer10DHH35Bgn9rLPhrUL55My2Fpvq79HTO7TYYwz06ILaZB8ZHNkRKpuhcm1JBEZ2TRg7F3l0nHYIzjSABEiABdyZAsenOrc+6uy2BY8eOoVGjRmaR+WSxJ9DkvQ8wuIU3ZrTrhWV9xjiEN1MtMi33zaKz62DEeXREzO8tMSGyoeLpPHS+DFavfQoJQ77BlJHx2L3zhNu2NStOAiRAAvlNgGIzv1uA5ZNAHhMYPXo0KleubBaa9Wo+jS4/NsKEoLZY2HOI8nYfy1dNWgo9R/ouRefsLgMxtHkbxPzeApP6fonNW5/BofMlsXJVJcQPaIhxw4dhzy6KzjzubiyOBEiABPi6SvYBEnAXAgcOHMCPP/5oFpmln3wSLT76BENb+mJm+0iId5cnOcDazOwKWWF7cr8EzO7cH0NbtEH/P5tjSuxn2LxNiM5SWLHqKYwY2BDTE8bi6OGL7tLsrCcJkAAJ5DsBejbzvQloAAkYT2DQoEEoU6ZMhtC8rwDeqfMcuv/SBBOD22FRr3+czpupL0gzLv8Lb+fsTgMwtHnbu0Tn4fMlsXx5FYwa8AtmJozHkUPnjYfPEkiABEjAzQlQbLp5B2D1XZvArl270LBhQ7M3s8yTJdCqwWcY7mnCrA5REA9QT4pJyPc7zfXFY3af55khOpNjEjCzQywGN4tATLM/MW3QJ9i+uxYOnimFpKXVMKr/L5g+dhwOHzzn2h2BtSMBEiCBfCRAsZmP8Fk0CRhF4NatW+jduzeKFSumCM2ChR7Ahy/WRa9GTTE5pAMS/x6O5NhxWNp3jAsKTbVAzfR09h2LGe1jMOSPCAz0aIaZQxtg2+5aOKCIzuoYPeAXzJk0DcePphrVJMyXBEiABNyWAMWm2zY9K+6qBDZt2oQGDRqYvZkVSpWG3+cNEd/KH7M79VY8meIyc+57E9Uiz8H2+45RxHVSvzGY3j5G8XQOaNkMM4Y2UDydB86UxJLEGhgZ8ztmT5yO48coOl11fLBeJEACeU+AYjPvmbNEEjCEwM2bN9G1a1c88sgjitAsXLgwPnupHnr/9gcmh3bC4si4jFdNurw304rQFaIzZpyyfGBq2z4Y2DQU/Vs0w6y4j7HrYDXsP10CiQtqZojOCdNx8sQVQ9qKmZIACZCAOxGg2HSn1mZdXZbA6tWr8e6775q9mTUrVkTA519hlE8Q5nTu657ezD5Zic7xWNZ3NKa26YNBv4dikPdvmDf6A+w6WB37T5XEonk1MXZgcyTNW4IL52+4bN9hxUiABEjAaAIUm0YTZv4kYCCBtLQ0tG/fHg899JAiNB988EF88/qb6Pd7C0wJ74LF0fEZazP7uPraTCvC0oroFM8TTY7NEJ1TWmd4Ogd5/YZ5Y+pj16Fq2HeqBBLnPYOEAX5YNnsJLlyg6DSwOzNrEiABFyVAsemiDctquT6BpUuX4uWXXzZ7M5+tXAVhX32H0b4hmNslJuNVk/3GutfaTCvC0toa1QzRmfH+98nh0ejfJAiDvJpgfsL72HO0CvYcK4WFs57H6P4+SJyViPPn0l2/g7GGJEACJJBLBCg2cwkksyGBvCKQmpqKkJAQFCpUSBGaRYoUwfdvvK28I3xqRDcs6T3S4V81aU345edvUnQu6T0Kk8KjMOC3IPzj3wgLJ72LPccyROe8mXUwZoAvli1IxsWL9HTmVb9nOSRAAs5LgGLTeduOlrshgXnz5qFOnTpmb+YL1aqj3fc/YawpDPO69VcumYs3AeWnYHOFsoXoXB47HkuF6AyNQv/fgjDE1AiJk97DkVM1cfR0eUybVgdhrX/B6NHTcPHCdTfsjawyCZAACdhGgGLTNk6MRQL5SuD06dPw8fHBfffdpwjNYo8+hl/feR8D//TEtNbdsbTPKHozs3kJ3Zo4lms6l0SPxJTAvxD7qy+afv4SIvtWw5Gz1bHnaDn0H1IFoWE/Y8yYabhET2e+jhMWTgIk4JgEKDYds11oFQmYCUyfPh01a9Y0ezNfrlETXX5shARTOOZ3H5B5gwu9mdZEY05+W9Z7JFZFxWPOyAXoOn83Pg6NRblqL+PN10pjyPDqOHGxJvYeLYfYwZXQul0TzJq1BOlc0mnuv9whARIgAYpN9gEScFACx44dQ7Nmzcwis9QTxfF7/Y8wuLkXprXpgWV9RtObaYA3Uy1MV0TGQXg3h0xZh8DVl+Cz8QbCdgCBy0/hk+C+eKpmPbz1ein8M7wmjl+oqXg6Bw2vibbtPTBjBkWngw4tmkUCJJDHBCg28xg4iyMBWwhMmDABVatWNQvNN5+pg24/N8H4gDZY0GOw8nB2rs3M3uOO1GJSbz8peiRWRg7H9GGz0GXxYXilpMNv7RX4r0lVPgEp6QjfCQQmn0R97+4oV6mOIjqHj6iBU5dqYtv+8ugdWwut27ZUROd1ejpt6faMQwIk4KIEKDZdtGFZLeckcODAAfz8889mkVm2REm0/OgTDG3pixnteiletqSYjEf06AklHs+ZCBXezKX9xmLQtBQErEmFd8o1s8iUYlOGARsyRKdp8RHU9+qGck89gw/fK4mxE2rgzJVaiuiMjq2JDp28sWDBKtzkzevOOTBpNQmQQI4IUGzmCB8Tk0DuEYiPj0fFChXMQvPd557HX7/8hglBbbGw55DMO835cHajxHSGNzMOU+PmotPSo/d4M6XA1AoDNlxXPJ2mxYfxvkcXlKtYE++9XQxjJ9TCmSs1sW2fWNP5HDp0MmHe3JUUnbk3bJgTCZCAExCg2HSCRqKJrk1g9+7d+Prrr80is0Kp0vD+9AsM9/TDzA6Rynu8k2MS+DgjA9dnCm/m4pgExZvpv/YyvNfrezO1xKY8pojOXYDfggN47ZdAFHuiAt558wkkTKyFc2nVsGFHOfTq/RzatTNh/nx6Ol17ZLN2JEACkgDFpiTBkATymMDt27cxYMAAlCpVShGaBR94AB/XfRmRjX7HxOD2WNRraOad5vRmGunNXBEVh0kj5qNd0gm7vJlSYGqFgRtvIGIn4DN7F179OQhPlKiEBh8+gamzauBcWnWkKKLzWXTrHoaVK7fmcc9jcSRAAiSQtwQoNvOWN0sjAYXA1q1b8emnn5q9mZXLlEXAF18j3tOEWR2jFW9mUj96M40SmeK5pMKbmRiTgP4zNsFv3RX4rE/TXZupJShtORa46SYidgE+c3bhtUYhKFHqKXz2SQlMn1sT565meDr79q+Hv3p0wPLlmzk6SIAESMAlCVBsumSzslKOSuDGjRuIiopCsWLFFKH54IMPouGrb6DPb39iYkhHJEYOU7yZS/vSm2mU0EyOHgHhzZwwapHKm3k514WmWowK0dl6F9Bq+la89E0rlChZHl98WhIzhOi8Vg0rU8qja4+X0Llza6xYscVRuy/tIgESIIFsEaDYzBY2JiIB+wmsX78e9evXN3szaz1VCSFffYsRXgGY1akPkmISQG9mzu4ktyZQl/UW3szhWBQ7Hv1mbYHfuquGeDPVItNyP2jzLUTsADwmb0Ddrz1RqlQ5/PJTWSxKehrnr1XDivXl0OWvuoiM7IqUlL32dzKmIAESIAEHJECx6YCNQpNci0BaWho6deqEIkWKKELz4SJF8M1rbyD295aYHNoJiyPjMryZfejNtCYWc/JbhjczXvFmtl1+UlmbaVprrDfTUmj+9/0y1KLzxYYeKFuuHH76sRQSk2vjfHqG6OzV+010/6sz1qzZ6VoDgrUhARJwOwIUm27X5KxwXhJYtWoV3nzzTbM387lq1RHxzQ8Y5R2E2Z37Km8AojfTWG+meDj7wgET0XvO9nzxZv4nMjMeCP/f90zRuRNoPm41nv2wEUqVKIkfviuFRUm1cf5aFSSuKIu2HV9B584dsGb1jrzsuiyLBEiABHKNAMVmrqFkRiTwH4HU1FS0adMGhQoVUoTmY488gp/efg/9m3lgSlhXLI4eobwFaCm9mYY90ik5Kh4rouKRMGYJWq84k8/eTEuhqf5+GUFbbiNiO/Dn6BV45oNf8WSxEmjapDT+XZ8hOhcuL4vW7V9GZFRPbN1y+L+Oxj0SIAEScAICFJtO0Eg00bkIJCYmom7dumZvZt3qNdHhh18w2icEc7vGZjycvd9Yw0RWTi43u0JasTZTeDPnD5yM6Lk74Ls+DT7rcv9O8/88lGrhmIP9tZcRvOUOWkvRWb8JypUpg+Z/lseqFCE6KyNxRTl06/EOevfujW3bKDqda2agtSTgvgQoNt237VnzXCZw/vx5BAQEoMB99ylC88liT+C39z/EwD88MTWiG5b0HqlcNncFQeeodRDezOXRIzA6YRnCV551YG+mFVEqROfWDNHZdPgS1Hr7e1QsXxYtW1TAqpSncS6tEmYvqoA2Hd5DdHQfbN9+JJd7MrMjARIggdwlQLGZuzyZm5sSmD17NmrXrm32Zr769DPo+lNjjPELxbxuAxSRuawvvZlGiVSzN3PQZETO2wWflDT4rrtq6OOMct2zucZCgCqiEwjfcgtNhy5C7Xd+QKWKZWEyVcKG7U/jzNXKmLmwPFq3fxcDBw3BwYPn3HT0sdokQAKOToBi09FbiPY5NIEzZ86gVatWZpFZ8oniaP5RAwxp7oWprf+CeHh4csw4XjI38FWTy6Pikdx7JEaMX46wVefgnXINpjX5dae5hWC0FJDZ+b72CoK3/ic6n33vR9SoVhYBAU9h485ncOZKZcxJrIiuPT5RROf+facdeszQOBIgAfcjQLHpfm3OGucSgUmTJqFq1apmofnWM8/ir1+aIMEUjvndB2a+apLeTKO9mXMHTUHPBXsVken03kxrYlQlOhv3n4UqL36EyhWegH9ARWzcIUTnU5g2ryLC2zRATMxg7Nt3Kpd6OrMhARIggZwRoNjMGT+mdkMCR48eRdOmTc0is1zJUvD65HMMbemDaW17YFnf0fRmGujJFOJVeDOT+ozCiPErEPrv+Yy1mdaEmiv9JkTnNiBswzX8FD0ZlV6oj4pliiI4pBx2HKiFU5efwqSZFdGm/aeIixuDY0cvueEoZZVJgAQciQDFpiO1Bm1xeAJjxoxBxYoVM4TmfffhwxfrouevTTEuoA3m9xiccac5XzVp2LIBuTZz9j/T8dei/a7vzbQmktddReh2IGzjNfwYPQlP1amPyuUfQ3hEeezY/zROpT6FKbMro3vP7zBiRAKOHr3o8OOLBpIACbgmAYpN12xX1iqXCezduxc//vCD2ZtZsVQZ+H3WEMM9fDGj3d9Y1m8Mkrg20zCRqXgzIzO8mXETVyF49UV4pVxz7huArAlJe37LFJ3hm67jm+6jUbr666hcsShat3lK8XSeuFge46ZWQljrrzF06BicOJGay6OD2ZEACZCAdQIUm9b58FcSwNChQ1G6dGlFaD5QqBC+fPV1RDVuhvGBbbGw5z+ZazP5qkmj1mYm9R6JlX8Px4yhs9At8SB8Uq7Bd90VCk1LQbruKsJ2AKHrLuPrriNQ7um3UK1SMXTtXh37jz+No+cqYuS4Soho+w3GJUzHhQs3OLpJgARIIE8IUGzmCWYW4owEtm3bhs8//9zszaxWvgKCGn6DOE8TZnaIQlK/sUjqxzvNjRKZIl/xBqBlfUZj6OQ1CFp9id5MS4Gp8T1gfRrCdv4nOivVeQcvPFsSPSOrYf+J2jhytgLGTKyKrt0bYcKEmTh/Pt0ZhydtJgEScCICFJtO1Fg0NW8I3L59G/3790fxJ59UhGbhwoXxzWtvom/T5pgQ3B6L/h5Kb6bBNwAlRY/Eysg4zBg2C10WH4J3Sjr81tKbac+zPaXoDF6bii/aDEL56q/gudrF0TOyKvafeBpHz1bA8DGVEBQi1nROwrmzaXkzwFgKCZCA2xGg2HS7JmeFrRFISUnBhx9+aPZm1qlSFWFffYf4Vv6Y2TEayTEJSOqXYOjaRCM9hc6Q94rIOCztOwaDp65DwJpU5SYge0QW4979rE+z6Fx5Fp9HxKJc1ZdQ5+liiIyuguPna+HAyfIYOKwSwlv/hMmT5+LSJV5etzZH8DcSIAH7CVBs2s+MKVyQQHp6Onr16oXHHntMEZpFHiqCH958B7HNWmJScEcsihyueDOFCHIGweaMNkpv5rThs9Fp6RHlcUb0Zt4tHHMipANSrimX14NXnsNn4bEoXakuXnmhOPoPrGYWncNGVUfHzk0xefI8pKbedMGRziqRAAnkBwGKzfygzjIdisDq1avx1ltvmb2ZL9Wohbbf/oiRXoGY3bkvvZkGXzIXwlh4Mxf3G4uB01IyvJnr03gDkMZ6zJyITZnWLDpXncNHpr9RokxtvPScEJ3VcfRcTew7XhaD42oivPXvmDhxHq5cvuVQ45XGkAAJOB8Bik3nazNanEsELl++jE6dOqFIkSKK0Cz62GP45Z330b+ZByaHdsZi8RrEmPFY2ofeTKM8pYo3MyoOk+PnocOyY/RmGiQwpdBUh1J0BiadQH3fHihVoQ7q1S2BIcNq4mRqTew8VB79BtVEu/YtsHDhKtzg1fVcmnmYDQm4HwGKTfdrc9YYQHJyMl555RWzN/O12s+g84+/YpRPMOZ0jVHeACTuNjdKZDHfURnezJgEDJi+AaZ1V+BDb2a+eHMDNqQjfBcQmHQcH5l6oULVF/HuW6UwYmwtnLpUEzsPlsPAYc+g219+WLjwX9yio5NzKAmQgJ0EKDbtBMbozk3g/PnzCA4OxgMPPKAIzSeLFkOz+h9j4B+emBzeFUuiRyhvAaIYHG2Y0E6OHoEVUXGYOHIh2icdz/RmXs4XoaX29Ln7viI6dwIBS4/hnT/boUz5mnjv7ZKK6Dx5sQZ2HCyH2CHPoH0HX8ybuwI3uaTTuSdDWk8CeUiAYjMPYbOo/CWwYMECPP/882Zv5pvPPItuPzXGGN8QzO3WX/FmLqM30zCRmfGqyTgkxo5HzMzNMK27Cm96Mx1OZAdsuI7wnYDv/L14p1kblC5XA++9XQJjxlfH2as1sHl3OfzdpzY6dfHHsmUb6OnM32mNpZOAUxCg2HSKZqKROSFw+vRp+Pr6mkVm2RIl4fHxpxjS3AtTI7pjae9RitCkN9Nob2Y8JoxahHbJJxVvpmktvZmO7E0N3HgDEYro3Ie3m7VGqTKV8eF7j2PitBo4l1YDm/eUR8ygF9GzVziWLU3Bnds5GaVMSwIk4MoEKDZduXVZN0yfPh21atUyC813n3sBPX79DWP8wjCv+4DMh7NzbaZRQlt6Mxf1n4A+c7bBb/1Vrs3Mw5uAckPMKqJzF+AzZzfqfuOFxx4vifffKYoJU2vgzJVq2LirDPr0r4sOHUOwOHEdblN0cuYlARKwIECxaQGEX12DwPHjx9GiRQuzyHyqTFl4f/I5hrXwwdQ2fymXipNj+KpJo0SmyDc5SqzNjMe40YloveI0vZlOJjIthWrgppuKp7PV9K144WsvPFa0DD54rximzaqNc2lVsXpTOXTt+Ty6dW+DdWt3u8ZEwlqQAAnkCgGKzVzByEwcicC4ceNQuXJlRWjeX7AgPn25Hnr92hQJ/uGY/9cgvmrS4OdmKt7Mv4dj/sBJ6D13B/zW0ZtpKdyc9/tlBG2+hda7gFYztuKl73xRplwVfPdNWcxNrI2zadUU0RnV71VERXfBpo0HcPzYaXTu3BkHDx50pGmCtpAACeQhAYrNPITNoowlcPjwYTRu3NjszaxWvgICv/wacR6+mNa2F5YJbxu9mYbdAJThzYzH8ugRGDt2KcJXnqE308m9mfqiOFN07gQ8p2xC3S9aoGyZivj+u3KYt7g2zl6tin83lsWAf+rjrbdfQ4EC92HfvsPGTgDMnQRIwGEJUGw6bNPQMHsIxMXFoXTp0orQLFSoEBq++gaim/yBcQGtsaDnEHoz88KbGZnhzYyau1NZl+mz7qrD3WmtL55y77WQ7laG8HRGbAdajl+Ll77ywFPVa6PRb7WQuPw5XEivglUplREQUg3tO4Rjz+6T9gxrxiUBEnARAhSbLtKQ7lqN3bt347vvvjN7M59+qhJCGn6LOE8/zGgfCfEoo6R+CYZ684xc9+gMeS+PyvBmjhyXjLBV5+CVcg2mNbzT3J1Ep2jvsD1Ap/3A+01Nynh89LHH0dKrNlamPI+LN6pj9qKiWLnGhJu3KDjddb5mvd2XAMWm+7a909d80KBBKF68uHJiK/LQQ/juzbfR7/fmGB/QBgt7/aN4M5f25asmjRKsGXeaD8e8QVPw9/zd8E5Jgy+9mW7mzb0E//VXlTcQ+c7diRc/+c78woQCBQooY7NYseIIDn8Nx85+iD1HHsbOg7Vx5kJv3Lp13unnIFaABEjANgIUm7ZxYiwHIrB582Z8+umnZm/m81WrofU3PyDe04SZHaIgXjNJb6Zxz8wU4lV4M5P7jEL8hBUIVbyZ6TCp1ieKB7abNt6E/+bbyse04Qb8115xMyHm+pfmg7cC4Ztv4KsOsSheoqR5TEqhKcMypWvg4sUzSL2agL2HX8fm3fdhz+GXce7SP7h1+5IDzS40hQRIwAgCFJtGUGWehhC4c+cO+vXrh0cfe0w5qT326KP46a13MaBZS0wIao9Ffw/j2sw8Wps5Z8g09Fi4D94p1+71Zm64jpAVpxEyIRl+Q2fANGwmQqasRtCaSzClpFNwqkS5c15qv4SA9WmIEHekT03Bc+9/fo/ILFupOl75uCEK3n+/8lvVqlWQmpqmzAu371zB2YsDsfvQC9i0pyD2HK6Hc5eGUnQaMmsyUxJwDAIUm47RDrQiCwJr167Fu+++az6p1atVGx2+/xkjvQIwq2Nv5S5zejMN9mZGxiOpt/BmrkTIvxcy12ZaeO823kDIrE0Iat0JJs9W8G3ZUvmYvLwR1DUaIUsOwn/DdQpOJxacIduA8I3p+DK0F4oWLWYek8KLeV+BAnjty58QsuII/hw0HfdnXkqvWrUqLl2624MpLqOfvThAEZ2bFdH5iiI679y5lsVswJ9JgAScjQDFprO1mJvZm56ejh49euCRRx5RTmrFixbFbx98iIF/eGBiSEckRsYhOWY8lvbh2kzj1maOxMrI4Zj5zwx0Tzyg7c1ck6p4LUMW7EZAYAi8hdD09YevX0DGx9cfPi1bIqhtFwQnn4RpXRoFp1MJzksISLmmeDNbjluJZ9744C6RKYRmmQqV8EuP4YjYchPh+4Ff/x5pVWzKqezWrbM4eyEWuw89j827C2LfkXdx4fI4UHRKQgxJwPkJUGw6fxu6bA2WL1+OevXqmU9qrz/9DLr8+CtGeQdidud+ijdzGe80N/ROe7E2c1mfURg26V8Erb6o7c0UomntZUWMBP89SBGVZpEpxaYMW7ZA8D9T4S/WczqV2LLw4LqV7ZcRuh0IXX8Vn5g6m//4yfWYBQsUwOvfNIb/ov3KjUL+664iZLvtYlNOYDdvncHp872w42B1bN7zAPYeeQcXUhMoOiUghiTgxAQoNp248VzV9NTUVLRv3x6F//c/RWiWLF4czT9sgEF/eGJyWGcsjo7P9GYae9nYKE+hM+SbFD0SKyKHY8bQWei6+GCmN1P/Bh/T+jSEJB2Df0hr+Hj7/ufRlCIzM/Rp5YWQrlEZ6zd5w5CDC+5LCNiQrngz/xixGNXqioezZ9xhLsMKVWugcd/xiNh2B4Gbb5nrkx2xKeezGzeP4vT5HthpFp3vZorOGzIKQxIgAScjQLHpZA3m6uYmJibihRdeMJ/U3qnzPLr/0gSjfYIxp2tM5trMsYZ685xBDBpp44rIOIhHRv0zZS0C1lxShGZWXkhx40/4wt0IDAyBj4+fvtj09kVwuy4IWnkG4o71rPLl7/nkUV17GaE7gODVF/ChRxgeejDjj58UmQ8VLoR3fm6B4KRjCNsJ+K+7+49ITsSmnONu3DyGU+f/Mns69x/7FJeuzMKdO7dkFIYkQAJOQoBi00kaytXNPHv2LIKCgiDeZS5OaGVLlIT3p19iSHMvTA7viiXRI/iqSYPvNBfeTLE2c/qw2ei85LDyqkk/G72PYg1mcPIJ+Ie2se7Z9GyFkG69Ebw2FSYb86bgzFvBGbjxBlrvBJoOnYcqz9Y1//GTQvOpGrXRbMhsROwARFyt9skNsSnnvJu3TuDEuQ7YfqAiNu/5H/Yf+1wRncBtGYUhCZCAgxOg2HTwBnIH8+bMmYOnn35aOakJsfnhC3XRq9HvGO0TgrndBiA5dhyW9aU302hv5pJ+YzFoWgoC1qTCe/01TRGhJSwyjl1WLrkG9xlufc2mR0uExM3imk1HXPO59rLipQxMOo73mgWgUMGMxxZJkfnwgw/ivd9NCFl5RlnDae25qbkpNuUceP3GPpw42y5DdO4VovOLTNEpYzAkARJwVAIUm47aMm5g1/Hjx+Hl5WX2nFQuVw6mz7/CsBY+mBLRHUv7jKI3M0+8mXGYEjcXHZcdg9eGdGh6M9fa8PrJlHQEJx5AQHAYfDw877ob3cfXBJ+WLRDYsQeCVp2FuIlEX7jmrSePdlxC4KabijezSewUPFXjGfOYlEKzxvMvo0X8IrTeBQTY8OgqI8SmnBIzRGdbbD9QQfF0Hjz+Pa6kLZM/MyQBEnBAAhSbDtgo7mDS5MmTUb16deWkVvCBB/DFK68hqvHvGOMXhnndB2Y+nJ3eTOO8maMg1mYujknAwOkpyt3k93gz116GacN1BGy8iaAN6Uoovos7z/UEmvg9ZO52BHXsAZO3T8ZzNj08YPLxQ3CvAQhedowPdnckr+a6KxlrLhcfwls/tcADFjcAPfzQQ/jUpx1C/j2n3GFure3VfcJIsSnnx+s39uLYmUBs21cSW/YWwaETP+Jy2mL5M0MSIAEHIkCx6UCN4Q6mHDp0CL///rvZc1K9fAUEfvE1hnv4YmqbHsqNP8kx43gDkIEeTeVO86g4TBqxAO2TjmuuzRRrMIPWX0XojBQEDRyPkD5xCBo4DiEzeD2MMAAAIABJREFUNiBwfRr8rT0nc8N1BK2+gNBpa+E/fBYC4uYgdPZmBIqbSOy+PE8vp1rE5eZ+0OZbyl3kv/ROQJlK1cxjUnoza77yFlqOSVLuRhd3pfuvuaT7J8PSrrwQm3K+vJa+GcdO+90tOq9SdEo+DEnAEQhQbDpCK7iJDWPHjkXFihWVk1qhwoXx7Ztvo89vf2KsKQLzewzG8tjxWNaXD2c31ps5HItjxqH/zE0wrbsCbyEcLTxt4i7x4DWXENpvBPy9feDj4aFcFvfxaKl4K0NjRiJozUXrd5OvuwLlfeji3eibbsGUYt0jamkDvxsostddVZ6H6Td/D1798mfzg9elyBSvgf0mvBfC1qVCvC0oO22Rl2JTTp/Xrm+5S3QePtkUV6+tlj8zJAESyEcCFJv5CN9dit6zZw9+/vlns+fkmUpVEPb194jz8MP0dr0UgZlEb6ah3tzk6BFYERWPiSMXZngzlbWZGpfDxcPZ119DaOwo+LRoAR8f012PMVK+t2iB0AEJCBTeLiuX1LMjUpjGQJG5JhXBW24jfMtN/PDXcJQoW948JoXQFK+afPbN+vCevBbhO6E8pN8eb6a67fJDbMr5VIjOo6daYuveoti6rxiOnPyTolPCYUgC+USAYjOfwLtLsUOHDkWpUqWUk9rDRYrgp7ffQ0zT5kjwb40FPYfQm2ng5XLhIV3WW6zNHI7E2PHoO3sr/NZd1fRmmoVCSjpC5u+CSdzQo/O8THHc3xSA4AW7uf7Swits5uhQxy8hYH0aInYD3nN24KUG3yjCUnoyRVi02BP4pm0fRGxMQ/DWO9nyZqrrnp9iU86tadfW4MipP7F13+PYuq8ojpxsjqvX1sifGZIACeQhAYrNPITtTkXt3LkTDRs2NHtOXqpREx1++FnxZs5oH4WkfmORFJNgqDfPuMvRzvHmouSoDG/m+FGL0Gb5KWVtpikrT+TGmwgdNQ9+rVrd5dG0fP2kuLQePHI+AjbxtZNqkeWI+8FbgbCN1/B1xwEoWvxJ85iU3sznPvgcvjM3Z3gzNZZVZKdOjiA25Xybli5FZ1Fs3VsMR0+1Qvr17fJnhiRAAnlAgGIzDyC7UxG3b99GbGwsihYtqpzUij76KBq9Vx8DmrVEQkBbLPx7WOad5lybaZQYFt5M8XD2BQMmovec7Yo308dWEbHxJoKHTYdfK88sxWbosOkI0Hmod3YECtPk5iX0S8plcOHNbDU1Bc+//9ldIlMIzZKlyuDHLoMQseUmgrbczrE3U91+jiQ25fx79dq/OHTyV+XOdXEH+/EzARSdEg5DEjCYAMWmwYDdKftNmzahQYMG5pNavVpPo/MPv2JEK3/M7BiN5H4JSOpHb6ZRIlPkK7yZy6PjkTBmCSJWnLHNm6m65GvaeANh45ZmeDZ9A/QFp6cngsYthT89m7kq0tSCLSf74sae0JSraBj2N4o+/rh5TEpv5msNf4Fp7i7Fm2nEM08dUWzKufhyWiIOHv8BW/YUUe5gP3baH9eub5U/MyQBEjCAAMWmAVDdLcsbN26gV69eePjhh5WTWolixfDnhw0w8A8PjA9qj0V/D0dyzHgs7UNvplFCU3oz5w+cjN5zd8B3fRp8svHgdNP6NOVZmIHB4fDx8tEUmz6tvBEY2gYhScch4udEFDGtAd7MXYDHhH9R6/UP7hKZQmiWrlAJP/eMR8S22xCPPjKKvyOLTTk/X766SHk2pxSdx8+EQDy7kxsJkEDuE6DYzH2mbpXjv//+i7ffftt8UnurzvPo9lMjjPQKxKzOfZQ3ANGbaewaz+VR8VgePQKjE5IQtvIsvFKu4Z61meIB7cq7yDXuQFd5NoX4CNhwA8EJi+Hn2Qo+rbzg4+uvvA1IhOK7ycsLYeOX2fQmGaPEDPO1FKmXlVdIhqxNxSe+7fFo5h8/ITDFp2CBAnj35xYISDyY6c28YpjQFG3jDGJTTtSXrybiwPGvsXlPYWzfXxEnzraFeEsRNxIggdwjQLGZeyzdKqf09HR07twZhQsXVk5mpYs/Cc9PPsegPzwwIaQjEqPilHea05tpnNBUezP/nr8LPin3ejPFMzP9xRuAUtKUZ2cGbrgOcanc+iOLxHvOryNkQhICW3eAv48fTF7eShgQ0RGhE5dD5GM9D0sxxO+GCOTVl5S2iNgJ/DliCaq++Jr5j58UmuWr1EDTfhMRvu2O8lpKQ+yw+MPiTGJTTtyXrszC/mOfK6JzxwGKTsmFIQnkBgGKzdyg6GZ5LFmyBK+88or5pFb/xZfw189NMMo7CLO79FO8mcv68VWTRl0yF/kKb2Zy9EiMGL8CYavOZazNXHO319Ik3lX+7wUEj1mE4MjBCOveB8F94hA8eSUChQi19hYgcdf6xhsIWnlGeYtQ8ITkjHDlWeW4yaKsvBAwLMNCsK+9jLAdQNC/F1C/ZQj+V+gB85gUQrNwwfvxXmNvBCcdV+L5K55tizwsRGJuMXZGsZkxjd+BEJ0HFNH5P2w/UBEnz3XCzVsn3GyWZ3VJIHcJUGzmLk+Xzu3KlSuIiIhAwYIFlZPaU6XLwPTFVxjypxcmhnXG4ugRitA0UmS5e97Smzl38FT0XLgX3inX4KuxNtO0Ph0hyccR3CUKfplvAPIWl8Q9PJSbf0J7D0Pwv+etvwVICJF1V5X3o5s23swINcrKLYHCfGwUgsKbufEGInYAzf6ZjUq1n79LZAqhWe3ZF9FsyCxEbIcSN6/ZOq/YlFP4HVy6KjydDbBpT0HsPFgDp8/3ws1bJ2UEhiRAAnYQoNi0A5Y7R503bx7q1KmjnNTuv/9+fPJyPfzd6HeM9A7CnK6xGd7MvvRmGimGhTczqfcojBi/HKH/nleEpknDMyXWZgatuYSQv/rCu2WLe2/y8TXBt0ULhAwcz3WXGvzyWpjZVZ7wZu4EApNO4P3f/VDo/vvuEpoPFS6Mj5oHIWTVWWUNZ156M9X1cH6xmTHb37mTjgupCdh35F1s3vMAdh6sidMX/qbodOeTIeueLQIUm9nC5j6Jzpw5g4CAABS4L+NGgyplyyHwy68xtIU3JoV1xZLeI+nNNPgtQEm9RyrPzZw1ZDq6J+6Hz3ptb6b5ZL/hBkKm/Kvc4OMrbu7xu/cRRj7efvAPCEZQ4gH4p1wz9GYRs13OJuwczN6gTTcVT2WT/lNQoVqtu0Sm8GbWePFVNI9bCLF+U6y5zU/uriI25Ux/+841XEgdi71H3skQnQdq4MyFaNy6dU5GYUgCJGCFAMWmFTju/tO0adNQvXp15aRWqFAhfPX6m+jduBlG+4ZgbveBWB47DsvozTT0LUjLo+IUb+bwiasQtPqirjdTLSyE0AgbNA6+ntYezO4P31ZeCJuQDP8NN/JVmKht577GpfR1VxRvZsDSo3jjx+bKneXy5h8RitfANvBqjdC1F5W7wB3hxi0hNhtHj8H9mXfDV6lSBRcvXnT6KfX2nTTF07n3yJvK5fXdh17A2Yv9cevWWaevGytAAkYSoNg0kq6T5n3s2DF4enqaPSe1nqqEkK++xfCWvpgc0R1L+4xCUsw4Q0WWkZejnSHvDG9mHGYMnYluiQcy12ba9riagA3pCIsdBV+rr5z0h5+XFyLGLqLYdDAPplpwi2dhhm8Dfu41EqUrVjKPSSk267zxPjwTVmR4M1PS4b/mkkP8cQjdCXzZpq/Z3qeffhppaWlOOiPea/bt25dx7tIQ7D78cqbofBFnLw6g6LwXFY+QgEKAYpMd4S4C48ePx1OVMk5q/yv8P/zw1rvo+9sfGOMXhvl/Dc581STXZhopWFdExmFZn9H4Z/IaBK65pAhNtQDJal+8QjJs1Dz4enhoXkJXLqv7+sPk7YuQWZvhn8+XXLOqj1v+vu4qwnYBfgv34ZUvfzZ7CKXIfOyxx/FVaA+ErUuFeFuQozGK2APUaxZiFpvi6RWuuN2+nYpzl4aqROcLOHtpMG7fvuKK1WWdSCDbBCg2s43OtRLu3bsXjRs3Np8cXqxeE22+/VHxZk5t01PxYtKbadwzM4V4TYrOWJs5fdgsdF18SHk4u182HldjSrmG4MT9CAgI0X8LkIcHgjr2VC7N59dNJI4mkBzFnuAttxG+9Ta+7/YPipcuax6TUmg+987H8J66PtObKdbbOoY3U81PiM3XmoebbX/55Zdda8K0qM1/ovMlbNpzP8Rl9guXRkFcdudGAiQAUGyyFyA+Ph5lymac1B55+GE0eq8+Yps2x1hTBBb0HJLpzeSrJo32Zi7tOwaDpq5HwJpUeK+/+6YdcYe5ad0Vmx+kLtZtho5drDyM3Ue8CcjHBB9fE3x8/JTHHwUGhiJ07nb4p+TvjSRqgeLe+5cQsD5NebuP78ytqNvgG7NQkyKzRMlS+K59P4SlXEWwA3oz1e3nbmJTnkZu3T6HMxeisOtQbWzenSk6U8fgzp1rMgpDEnBLAhSbbtnsGZXetWsXvv/+e/NJ7aUatdDxh18w3MMX09r9jWV9xyApJoFrMw282zzDmxmHaXFz0GnpEeXh7Gpvpngwe+DG68rbf8QD2oPWp0E88zLLm0DWZrwFKHTSSgS264YA/yAE+JmUO9CDu/VF2PydysPZ1QKB+xo35+TRes6QrUD4pnR82z4GxZ540jwmpdB8+cMv4TdrG8J3QRGljujNVPcfdxWb8nQinsd5+kI0dh0UorMg9h55S7mx6M6dmzIKQxJwKwIUm27V3P9VduDAgShRsqRyUiterBiafvAx+v/eAgn+rbGw11B6Mw0UmNJDKtZmLo5JwMBpKQhYm3rv2kzxCKNFexEcOxqhXaMQ2rkXgnsNRMjEFZlvALqaxVq9y8p6zKDVFxRxGTojBWGJ+xC47gpMG8TNJPknrlh2KvxXX0JAyjVE7AY8J61FnXc+vkdklixTDj90+wcRm64jaMttp2kzdxebcqYVovPM+Ujl+Zyb9jyAfUc/xsXLU3DnznUZhSEJuAUBik23aOb/Krl582Z89tln5pPa67WfRdefGiHe0x/TO0Qhqd9YJPWjN1MKQiNCxZsZFYfJ8fPQYdlxeG1Ih9qbqQixzGdlBgQEw6dlS4i3/3i38oaPhydMnp4I6RuPoLWpEJfXsxRuQlympMO04QZM4vK8eBUlhWa+MxCPBwpNuYovQnvh0cceN49J4c0Ujwx65fMf4T9/t+LNFG9ycqY2o9j8b84VezduHlVee7njQCXl3ev7jn6UKTpv3B2R30jARQlQbLpow1pW69atW+jduzceL1pUOamVLv4kWnz0CQb+4YGEwLZY9PcwejMN92aOgvRmDpixURF9PuvT7hERyg0+iw8iMDgMPq287r2jXDyovUULhI6Yg4CNXHPpTCJMXP4OSElHxC6gxdjlqFXv7btEphCa5StVRaOo0YjYehvi0UfOVb8MbznFpuUMnPH9+o2DmaKzsiI690tPJ25rJ+BREnARAhSbLtKQ1qqRkpKCjz76yHxSe++5F9H958YY2cofMzv1VtZl0ptp7J3mydEjsCIqDhNHLES75BP3rM1UCwrx6KKQIZMVj6bW23/EMR8vHwSGt0fgitPwX3evYFXnx31HWS5wWXnoesiai2jg2wFFihQxj0khMh8oUABv//QnAhYdUG4UcjZvprqfUWxam5GFp/MwTp7rjB0HhOgshAPHvkLq1QXWE/FXEnBiAhSbTtx4WZmenp6Orl274sGHHlJOauVLlYbv5w0x6A9PjAtuj8SoOCyPHY+lfXinuRGXy0Wey3pneDMTY8eh38wt8Ft3FVreTPOJWtzYs/YyQrr3hU8r73u9mvLVk74m+PkFIGT+LuUSuTk9L487pCcwcMN1ZW3mnyMXo8rzr9wlMhVvZpUaaNp/CiK23UHgppsOWQd7+hjFZlazc8bv12/sx/Ezodi+vwy27H0IB49/g8tXF9qWmLFIwIkIUGw6UWPZY+qKFSvw5ptvmk9qDV56BT1//Q0jvQIxq3PfTG8mH85ulMgU+SZHjcDyqHhMGLkQbZNPKt5MU1brJTPFZnC3PjaITX+Ezd1OsenIAnvtZYRuB4JXnEb9lqEQL0oQ4lJ+Hir0AD5o6ovApUeUV1K6yjNPKTbtma2B9Bs7cfxMCLbtL4PNQnSe+A6X0xbZlwljk4ADE6DYdODGyY5pV65cQbt27XDf/fcrJ7SKpUoj4Iuv8c+frTAhpCMWR8UrazONFFnunrfwZq6MHI6F/Segz5xt8F2fhTdTLZbWXkbghnSExo5Wnoepexnd2xf+IREITDoOf411n/Z4oRjXiMvslxC48QYidgDNhs7FU7XqmAWmFJqVn34Ofw6do8QRccXd6a7SFhSb2Zm91aKzFDbvfRCHT/6Gq9dWZi8zpiIBByJAselAjZFTUxITE/FKvXrKSa3gAw/gy1dfR2SjphjpHYTZXWORHDMOy/rRm2mkGE6Ojle8meNGL0br5ads82aqxeaaVJg2XEfInK3wFw9g9/bVvJTu06IFQgaMg3h4u/8a3l3uUCJt7RXFSxmQdBzvNPZCofvvu0toFilcCB97hiN05RllDacrPh2AYjNns/m161tw9JQntu4rjq17H1NE55W05TnLlKlJIB8JUGzmI/zcKjo1NRXBwcHmE1r18hUQ3PBbDG3hjYmhnbE4egS9mQbfaS69mfMHTkLvuTvgq7E2U3kDkHgo+7o0WL+cflm5Yzk0fjZMrVoh4w1Afhlv//HygRCawV0iEbziDEz0ajqON3D1JQRtuqV4Khv3n4pyVWuZx6T0ZlZ7oR6axy/KeNWkC7+TnmIzd2b3tPT1OHrKA1v3PYEtUnReW5E7mTMXEshDAhSbeQjbiKJmzZqF2s88o5zUChcujG/feBt9mvyBUT7BmNutP5Jjx2FZX3ozDfVmRsVjefQIjBm7FOErz9zjzTSJZyRuvIHg1RcQlHQMwctPImj9VcWDqeeRE8/PFA/8Dp20AoFdIhEQFIbAwBAERHRA6JCJyhpA/xQ+mF2PX54fX3cFYbsA/8SDeP37ZiioWpcphOZjDz+ML/w7I3TNRZf1ZqqZU2zm7myfITqFp/MJxdN55JQH0tI35G4hzI0EDCRAsWkgXCOzPnv2LHx9fc2ek+erVUfYV99heEsfTArvhqW9RymXzY0UWe6et9qbGTVvJ3zXpykeTfVJV3gehcgMiZ+N4I49EBjWFkERHRDSayBCZ21CgHiTj95NQ+L4xhsIFDeZLD6AsIV7ELzyjHLpnB5NI9ZZZi9P8SzM8K238XPkaJSqUMk8JqU389k368NjbDJai1dNuskfBIpNY2b/tPQUHD7ZFFv2PoJt+57E0dPeuJa+0ZjCmCsJ5CIBis1chJlXWU2cOBFVqlRRTmoPPfgQfnn3A/T77U+M9g3FvL8GZj6cnd5MI8WwuMs8OXokRo5PRtjKc/BKuQaTxdpJcbk8+N9zCOkRA7+WLZUHtIs1mMrHwxP+vn4IHbs46wezr72ivPlHeQuQk71JRi28XW5/3VXFm+m3YB9e+uJn3GfhzXz04UfQMLQnwlKuImQbHOdyv8UaYSPahWLT2LPBlWvLcfhE40zRWTxTdG4ytlDmTgI5IECxmQN4eZ30yJEjaN68udlz8lKNmmj33U+KN3Ny6+4Q4krcBGSkyHL3vKU3c+6gKei1YA981l+7x5spT97i2Yohgycqayx9xVt/5DMyM0PxYHZ/UwCCF+wGL4lnz6soWed1GLzlNsI338D3nQfhydLlzGNSejPr1v8CnhPXKM/WDBCvCM0DgedIZVBs5s3Z4UpaMg6daJQhOveXUJ7Zef3GnrwpnKWQgB0EKDbtgJWfUUeNGoWyZcsqJ7XHH3kUjd+rj9imzTHGLwzzewzmqyYNvgFIiGzhzUzqMwojxy9H2Cptb6Y84YvL3EHJJxAY2kb3jnLlTUAtPRA6aHymd5N3lUt+jhleQsD6NOVd5X6zt+GFD7+8x5v5RPES+L59P0RsvIbgre7lzVS3GcVm3p4trqQlKQ+EF49L2r6/HE6cDUf6jd15awRLIwErBCg2rcBxhJ/27duHX3/91ew5ee3pZ9Dlp0YY7uGLqW17YlnfMcoD2t3d42hk/Zf1Hqk8N3P2kGn4a9E+eKfoezPNJ9wN6Qieuw2+Pn7Q8mqavZytvBDQNRoB66/qr910M6+YmaGD1VuIx7CN1/FV62gUK/aEeUxKb+bLn3wL06ytGa+aVJ4S4DrPzbS3TSg28+PscQepV+fiwPGvsHnPg9i2v6zi6Uy/sSs/jGGZJHAXAYrNu3A41pchQ4agZKlSykmt5BPF8ceHDdD/9xYYa4rAgp7/KK+aFGLTSKHl7nkvj4pTvJnxE1Yi+N8LmWszbbjkK8SmeKC7jWJTeQ+23o1CDia67BUezh3/kvJUgPBdgOeUFDzz9sf3iMwSZcrhhy6DEb75JoK23HG7S+Za7UuxmZ/nkjtIvTIXB459jS17MjydJ8+1x42bh/LTKJbt5gQoNh2wA+zYsQNff/21+aT25rN18NfPTRDvacK0dn8jqe9YJPXj2kwjhXBSpjdz5tCZ6J64P9ObecV2IbEuDUHLTyp3n/t4+9yzXlN6Nn1aeiBMXEbnw9ltZ5uH4lvc2CNu8Pk0sBsefeRR85gU3kzxeKM3vmkE//l7Ml41qdy85b7eTLXopNh0jBOL8HTuP/YJNu95ADsOVMWpc11w4+ZhxzCOVrgVAYpNB2vumJgYPPFExiW6ciVLotUnn2NQs5ZICGiDRX8P5drMPFibuSIyw5s5bNJqBK2+aLs300IEiRuEQodMgm+LFpqX0n28vBHgH4gQ3iDkWEJztfBmpiNiF9AiYSVqvvLWXSJTCM2K1Wri18hRaL3tDsSjj9RCi/upoNh0pBPLLVy6PAX7jn6IzXsKYceBKhSdjtQ8bmILxaaDNHRKSgo+adDAfFL7sO7L6PGL8Gb6Y3qHKCT1E97MBF4yN1BsJkWPhBCaM4bORLfEg4rI9Fun9mZeznhjj3hWonjU0Vr1bxqX1tddRdC/FxDcawB8PVSPPhJvAfLwgL+vCaHjl2V6NTXSW4hXipi8YHQZITuA0LWX8JF3Ozxc5CHzmBQi8/4CBfD2j38iYMlh5UYh/7v6R17Y5xxlUGw6yIlFZcYd3MTFy1OwX4rOg1Vx5kIUbt06q4rFXRIwhgDFpjFcbc715s2b6NWrFx5+5BHlpFaxVGn4fdYQQ/7wREJgWyRGDs941STXZhoqtIXIXNp3DAZPXYeANanwtnhcjWn9NQSmpCM46Tj8F+xB4OKDCFp7GaYNN6y+m1xJtyYVoaPmI7BjDwSEt1feAhT89yCEzt0Gf3H5nGs1HcIzKDzRETuBP+IWoOoL9e4SmUJoVq5VB41jJqH1DiBw002HsNlR/4BQbNp8CsjziHfuCNE5CXuPvK1cXt916FmcudgXt26dy3NbWKD7EKDYzMe2XrVqFd5///2Mk9p99+GTl+qh16+/YUSrAMzs2AfJMQn0ZhroyRRrPoU3c2XkcEwbNhudlxxWXjXpZ+mxTElHyLKjCO4bj6CwtvD1NcE/IATB3fogZNpaBG5It/6uc+H9Em8CWnMJoctPZrwFKOUa/MXbg+i9zH8G4g1NO4CQVefwwR+BeOh/he8Smv97oCA+aOqr/NEI2wn4W/YPtuE9bUixmY8nFhuLvn37Ms5fisOew69nis46OHOhL27eOmNjDoxGArYToNi0nVWuxUxLS0OnTp1Q+H//U05qVcqWQ9BX32LIn54YF9Qei8XbaWLHY2kf3mlu5E1Awpu5pN9YDPo/e+cBFcXVhmHsJfbYFcSKvcb2G41Gk1ijxpgoKiBFeu/Ye6UXkapYALvGrlGxRQU7IhZAYzcqovT2/ue7s7MsLFIXZWE4h7MLOzvlzuzcZ9+vvPuvwTxcWs1kIHg9FTZnnsDKYQmMyAXI0JjlXxoZmcBIVw+mhkawDTnDKZSFQQc5AUUksV9BzSwf4WCLm+lMzVTzPoh2Kj1zQSapmR179oWm/zHYRwG0rPDloGjnTYBNmU0XZb6irKyPIugcIlY6337wRGZWQplvW9hA5RkBATa/8Lk+c+YMhg4dyia1GjVq4NfB/4PTbA1sMbDA4eVuIjVTsJosS8jk1MxA7A08hiVhz/NXMwkcwz/B8loSKORNoMlXkEs+kguQubkVrP+OZXmcAowUDUa++jiFJ7IKcouw5xg+Sx81q1XNBZoN6tXDmHnWsPrnLVM9hS8HxTuvAmx+4YlFBpvjoHMzHjwZgFsPquLBvwPxLsEPWQJ0ymB0hVUIsPmFroGPHz/C1tYWVapyk1rXdsqwnfI7/LQNsNN6Cc44bWF9M8sSsir9up23sgKg027B2Lj/BoNJQ9Z8O/+JlLzIrU8+ZBXjpGRKQmau57q6sPHfz0LlXx2iClNXhddZ9TgplaquO9FGuWMuyCQ1U6X/EOhtD4NDNETFW0I7o+Je1ww2dezFYztgwIAvdKcVNlPaEcjMisfbeHfcf9Ibtx9Ww8N/B+N9gj8ysz6WdtXC+yvxCAiw+QVO/vHjx9G/f392461Tuw7+GD4Sbura2GJoiSMrPJifOVWbV3oYLMP8zHNOW3DRMRC7t5zAonMvP69mSsLYzQyY7r4CY129z4Mm+Zzr6sLE0Q9mQtFI+Q4zRyRyFeSnYjF0mgbrk0lwyf82atgQ440XwS48AdRfU1Az8/8SVhTwtH8ADJ1rJR7bwYMHf4E7rbAJWY4Ag84PniLorIqH/w7C+4QgZGenyXIzwroqyQgIsFmGJ/rdu3cwMTER33D7duqC+b/9AT8dQ+y0WYYzzkEMNAXI3FZmoB3mvJUVAP3tHgKPv26DWhkVpGbmmkhvpsN8XwRM9A0LhU1TpwABNiVBvZw9t7yTBfu7wPR1QWjZtp34M8mDZvchI6G38x843AdzDDK7KqiZuT4LxTmf4Z/gEAX8708d8Tj/+uuJwIllAAAgAElEQVSvZXinFVZdliOQmfUebz94IPpxN9x6WA0xz37Eh087kZ2dXpabFdZdwUZAgM0yOqEHDhxA9+7d2c22/jffQHXEKHioayPIyApHV3nhvHsowlwFNbMsQfs8UzM3Y2fQSSw4z6uZn4qsvlHbIpuz/8LCypYrDCIVM59fEz092G47IYTRiwMkX2rZiCSmZhofvYfvJv4phh8eMps0+RYTrVbD7kYyp2Z+qf2qyNvJBzanTp1aRndaYbVfagTSM57j9ftViI7rzAqJOOjcJUDnlzoBcr4dATZlfAJfv36NefPmiSe1gV27Y8n0mQjQMcJu+5U467JVUDPLMFxO8Mqrmac8d8L1cCRMIpJgVEBuZkEKDtlIWnsFw1hHG0bGZlKwaairB0uHpbC6+AZmEclFBtmCtim8VvLwreTYWd3Jhn1kFqYt9UKzlq3Fn0keNPuNGgfDfddBIV/zEl4fktsTnovOWz6wSfa7wk/FGIH0jKccdD4m6KyBmGejWN9OIKtiHKBwFGUyAgJsynBYg4OD0aFDBzapNW7QABqjf4anuja2Gdvg+GpvVgAkqJllFzIn0OTVzNCtpzD/wmuWm2lamqbp15JhdSUeNht8YKKrC2M9fRgbGMJY3wDka25hOx/WRyKL1vqoIqtZ5ebYEhg42t0HDA7cRt8xv0pB5rdNm+H3JZ6wu5UKq8hs4QuCrM+dAJsynFXK76oYdL5byTzXCTrjnk/Ax8S/kI3M8rvTwp59tREQYFMGQ//06VOoqamJJ7Wh3Xpg5YzZ8Ncxwl6H1Qhz3Y5z7iFllpdYlqFoeVk3r2ae8NoFpyNRnJopI6WRuQBR4+/Qc7BY4w7ThSthtnQ98z23CnsmgKasYaUU67OOBOxupmDyfBc0+rap+DNJamZ1BQUMGPsbjA/dZaF1Qc2UjYIspejmA5sTJwo5mzKYasrlKtIyHuPlWwdExbbF7Ye1EPt8AhISD0FQOsvl6fpqOyXAZimH3s/PD61atWKTWsumTaH7y3h4auhgu6kdjq/1EamZQnP2soTW846bccFpM3ZsPwP7i/+VXs3MB3aYDzpZU15PgcWVBJhHJMGc/s5jayk18eazLmEZWUNOAivqoXC47q6r6DlsdC7IJNBs0aoNVNdthv2dTFCxkHAOZH0OJNaXBzbr16+HmTPVS3mnFd5e3kcgLf0RXr6dL4bOuBcT8THpaHnfbWH/vtAICLBZwoGOjY3FjBkzxJPayN59sUZVDYG6Jti3YJ1IzQwW1MwyzM/k1czjG/fA6eg9GF9LhlFEUtmCBIXkya6wNKF5AUBleo6sowDr8ASMs1iBevXriz+TBJk1qihgyORZMD/5iDVxNyvr60M4t+yzQdXog6ZpoVoVBYTs7YeIyFH4lBRWwrut8DZ5GoG09FgRdLbB7Ud18OTlTCQmn5OnQxD2tQxGQIDNEgyqp6cnmjRpwia1Ns2aw2jcJHjP1cV2U3ucXO8nqJllCJi8QnqBqZlbsDX4HGwvvePUzKtFrzQXlC0JJUouASkB5jdSWasi7R0XoTJwWC7IJNBsrdwRqs47WBseC6EHqkwBv8DPj0jZHPSbFoN9L98BiHmhjKi4enjycgYSkwXoLMG0I3dvSUm7h+dvTHA3tjnuPKJzL0Cn3J1EGe6wAJvFGMzIyEhQvziayOj3p/7fYZ2qOlMz9y9ajzC3HTjnJqiZPBCWxSOvZh7z3oP1xx/A6HoyjAW16suBRHkAU8qfvQdYX36LX/QdULdWLfFnkj6XNatWwchZ+rA48y+nZpISXR72u7LsQ54wuoJCLRgaTUX8J1tExRF4fIMnL1WRlHqlGHdfYVF5HYGU1Ft4/sYYd2OaiaEzKeWivB6OsN8lHAEBNos4cE5OTqhXrx6b1Nq1bAXzSVPho6mHHebzcWq9P857hOKsq5CbWRaAya+T1MxzzkEICr0A239EaqYQzq48IHUlARY30piaqRl4Ap36DswFmQSaSl26Q8NzL+zvARY30yvP2JQnkJWCTQWMHz+N3WlT027j2RtDRD5qhMhHDfH0tTaSUq4W8S4sLCbPI5ADnd8y6KRzn5wSLs+HJOx7MUZAgM1CBis8PByjx4wRTWpVMGnwUGyYpYHNemY4uMSJKZmCmlm27Yx4NfPIpv1Yc/IRDK+nCGpmeYKLL7Ev4YmwiQbrZzpqrjlq16ieCzRrVa2C0ZpmsDr/gqmeLK/2S+yXsA1poM8HNvP22UxK+Qf/vprLgDPyUWMBOguZhyrSy8mp1/CUnfsGEM59RTqzBR+LAJufGZ+MjAysXLkStevUZpNap9ZtYT15GlMzgy0X4m/HQEHN/BK5mRtIzdyKLaEXYH35PQyup8BUmOClJ/iKOiakZt5Mh30UoLbpEJS69soFmaRmdujZD3N9D8MhWlAzy0W6QBFgk7/tEnQ+faXBQWcMB53JqTf4l4XHCjwC3BcOddx51ACRdO5faSM5NaLIR5yW8UTwaS/yaH39BQXYzOccnDt3DsO+/55NajVr1sT04T/AZY4mtuib46+lLjjnHizkZpYxaPJq5iHfA1j1d5xIzRRy78oFTHwpsI1I5Pphhr3A9zN0UEOUK02ASb91atXCeMP5sLn8DjZREDoEfKnzUth2igGb/O03KeUKnr7SZPmclNv3/D8LpKZF8S8LjxV4BJJSLovOfQPcjWmK5/+ZIyXtbqFH/Pr9arz4z77Q5YQFyscICLApcR6SkpJgZ2eHatW5EF2P9h3g8Nsf8NXUR4jVYpx23MKpmS5CbiafR1kWjyw302UrAnZfhtWVDww0BTVT3qvHi7f/lrczYXc3C6ouO9FauZOUmqny3TDobguD3T2ALEUrFYQXBntf+/USwCZ/G6ZK9ccvfsedR3VwN7YlXgjQyQ9NhX9MTLmAxy//wJ1Hddm5py8cBUHn+4RA3HlYB+8++FT4sakIByjApugsnjp1CgMHDWKTWu2aNTFzxCh4aupim5ENjqz0ZH7m59x2CH0zy1DRPOcUhEsbAvGX319YdYrUzFQYRwhqZqUCqYgkpmaann6CIdPUUTWPmlm/fn2MN10Cu2ufYH1XUDPL5bVRCtjkJ9VPSX/nQGdMCw460x/xLwuPFXgEPiWfxuOX00XQKTr3adFSR5yQ+BcrNIuKbQ16LvyU7xGo9LAZHx8PCwsLKFSpwkDzO5VuWPrnbPhq6cNtjhZCrJcizHWb4GtehpBJ6uiFDYFsnH33XIXF1QSmZpbLifRrq0YVePvk7EMOP3+uDkSLtkpSamafEb/AYNcV2EeDOQYJ10fx1OIvNl4ygE1+2vyUdIqDzoe1ERWniFdvFyMtI45/WXiswCPAnfvpTL28G9sKr94tQlpGrPiIqX0S9fCMim2Je3GdQKkYwk/5HYFKDZuHDx9Gr15cwUH9unUxe9QYZjXpqaYNl9macJ2jBedZGtioZYBd9qtwxilIgE4ZQyenZgbgoN8hLD/zhBUAmQh9EStRWJiz/rS7DxgfvY+BE/+UgsxGjZtgiu1a2N1IhlUkKtHYlFOYLOwLjwxhk586SbmKfT6WeW9HxbXDq7eLQE41wk/FH4GPSccQ+3w8bj+siag4JXbu0zP+RVr6Q9yLa497ce1wN6Y5Hjzph9T0+xV/QOT0CCslbL558wb6+vriSe1/PXph2R+z4K9jiFDrpdhsbAuXWRpwUlWH6xxNOM+ay5576xhj7/x1OOO8leVuhgl9NUuVVnBxQyDOuO2A9/5rnJop+IxXOpAieLS7k4GpS7zQtHkL8WeSLwLqN3oijA7cgl00YHYtudKNzxdTIwsDyOK8XgawSfNrdnYGEhL3I/YZQWdNRMW2w8u3C5GW8VhOp19ht4s6Aty5PyA+99GPVVi/1vuPeyAqVgn34jrgbsy3iHk6EhmZr4u6WmG5LzgClQ429+zZgy5durBJrWmjRtAc8ws81bWx1cgax1Zv5JRLtx34a6krAgwsmbLppKohgk4OQH3mGWP/YkcGWtTMXYDO4vXZ5HMz9wccwdKzz5jVpKBmyqmKVRwIES+bAPNrybC/Dxjsv4Xeo3NcuXjIbNqiFX5b5Aa7W2mwiswWIFM8dnJwnZQRbPLzohg8no/D7Yc1EB3XCW/er0NGxgt+EeGxgo5AdnYmEhIP4fHLaQwu78Upi9RNUjjbIzKmCR6//B1Z2YkVdATk97AqDWw+f/4cGhoaYuXkhz59sXrmHKZm7rZfhbOu21gREKuudt3Onoe57sCBxU7w1TNj0EkhdT607jxLnf3/wGJHBpvnPUIE6CxCiF1SzTQP/wRDQa2qdCBFhT22N1MxyXY9GjZqJP5MEmhWUVDA4Il/wPRoNCsU4tTMhEo3RnKpaPJAXMawmTPdZuHDp9149HQ4bj+sBlK73sSvR0bmy5xFhGcVcgT+++AGDjTb5YJNDjgb4elrHWRmJVTIY5fXg6oUsLlt2za0b9+eTWqtvv0W+uMmwktDB1uNbXB8zSZwoJhPpTlBJ9lQumxj0OmjawKnmeoMPCmnkxRPAlB/fQv8tcyFg073EJwVWiNJhdd5NXPPluNYFPZCUDP5ibnSPCawoh5SM+ftvIzu/xuVCzIJNFu0UYTq2s2wu50OKhaSa+CqNOc1H6X1i8EmN+1mZ6fiw8dgPHo6QgSdXfHmPUHnf/I6Lwv7/ZkRSEw+h7gXv7IcTcrV5HI2OVUz57kyUzhpOSGv9zMD+RX+XaFh8/Hjx1BVVRVPaqP69MNaVXX46xhhr8MaBofUoL2wXpEUJj/vHspyNfctWA8fHWOWw8krnZTbSc8DDKxweIUHa/h+nkFn8cLLhe2HvL5OauZp92B4HrgJ0/BEQc2shCBCTddtridhvOUq1PumnvgzSZBZTUEBQyarwvzvONhSbmZEkgCa8nyNfGHY5OfN7OwUxH/cwaDz1sPquP+kN9592IQsQeHih0huH1PTH+H5GxNExpCvel1ExbZCVGxbVjCUN5TOQyflcD749zskpVyQ2+OuSDteYWHTx8cHrVq3YpNau5atYDpxMrznzsM2U3ucWOtbogIfBp2kdDpvxR6HNfDWMhBB51xWvU7QSYrnZiMbBp3n3YNzQvNFCDHLK0x+br/PO23BRcfN2Bl0EgvP8WrmJwEk5BkkirPvVxJgfiOV5WZqB50BNWLnczL5x3adVDDHNRR2dzJBjdwFNTMfpbA4Y14elv1KsMlPzFlZyXiX4I8HT/rj9sPq7PHtB29kZsXziwiPcjYC7xL88PjFVFaVHvNsNB7+Owj3n/RkyiZVolOuJsElORCRAxWBKEHn3dhmrHgo/uM2OTviire7FQ42Hz58iN9++008qU0YNBTrZ6kjYJ4x9i1YhzC37cxu8nOAVJT/c0pnCE47bgble27U1IfjTDWuXRKF12dy0Blkao+jqzYypfOcW+EKalG2LQ/L8FaTpzxC4H7oDkwiBDWz0kFU+CfY3AOsr7zHLwbzmbUkD5j0WLNqFYz4UxuWZ5/B9h6pmULz/gpzjXxl2OSn6czM9yDIfPDvAAno3IjMrA/8IsKjHI5AdnYaMjJfITX9AfNSJwOAD5/24O2HjawPKxUI3X/ck0EnwWfko4bMe/3Vu6XIzk6XwyOuGLtcYWAzKysLLi4uaPLttww0O7ZVhOWkqfDR1MMOMwecWu8v6pEpO6tJKiCinM6/RdDppakv7s/JcjpnqrGCIoJOlhvqHlLhPdXFaubWU1hw/hXLzTQNF9TMCgMShSpnCbC4mQaH+4CG/3F06NVf/MWPh01llR5Q33gA9lGAxa10Qc0sdEzlTO0sJ7DJT9GZWe/xjqCTlM4HVfHw38GI/7gVWVlJ/CLCYwUbgbT0GHxMPIKXb+0Q93wC7sV1ZF84Hr+YgvSM5xXsaOXjcCoEbEZGRmL8+PFsUqtatSp++99wuKhpIcjAkhX2kM1kWSmLtF7Kzzy42Amec/XgMnsuV7E+m0LrOeF1d3UdbLdYiONrfNjyZbU/X0v5JDXz4oYAnPTaCefDUTCOSIKRUGleuUAq/BNTKS0uvMaoueaoWaN6LtCsU7MmRmmYwurCK9hQbqbQvL9iXh/lDDb5qZig8228O+4/7sbA49HT7znozBagkx+jCvmYncmavcd/CsbT19p49loHqalXK+ShlueDkmvYTE9Px+rVq1GnTh02qXVTbo8Fv8+Ar7YBPOZoYYfVYlYEdMFjp8zbElEo/YJHKE6u88UWE1s4i/I1qTUS5W6Syuk5V1ccXueVToLOYKslOLnen2uvVAH81s87bsFFp80I2X4aDhffCGpmRVOqinA8lrfSYX8PmOO1H4pduueCTFI0O/ceAJ3NJ+EQDaZ8ml0V2hlVWLW7nMImPxFnZL7Bm/eOiH5C0FkNHHRuQ1Z2Mr+I8FiBR4Br+v6MHeGtW7cQHS3tu16BD/+rHZrcwmZERARGjhzJJrWaNWpgxvCRcFXTwkY1bbhKWE1u0jZiuZpnnINYRTlBYmnVP6pgJ7V0z/w18NCYx+CS9d+kVkiqGqCw+an1AQxEt5kvgJuaNpxUuZxOUjspv9NDQ5f5rv+9IUDcSL60+/Wl38/nZh7fuBtOR6JgfC0JRkIlccVUqz4HnBGJXAX52Wf4fuY8VKuikAs069aqhbFGC2H9z1tQRbqZkFJR8a+Pcg6b/GzLoDPeEdGPu+HWw2qIeTYSHxL3A8jiFxEeK+gIpKVlY8mSJUyoatCgAaysrBATE1NBj7Z8HJbcwWZKSgqWLl2KatW5EF3vjp0w/7c/4Kuljx0WCxFoZAMXZi+Z04CdlMZNOlQgtB5hLttKVIlOIMdVo4fg+FofBBpZw2mmGrOyJNWSAJI81A8schQXBPEhdsrX3Gpqz1yIHEXFQzx0kgK6024l/t4Q+Pl+n+Wwkv2C42ZccNqC7TvCYHfpraBmfg7GKvD/qXrc7i6g6roTLZU75YJMpmb2HQzd7edgHw1WlS6omXKWe1nSazcf2Jw8eXL5mPHy2QsqNnn9fiWrXiYbzNjn45CQeFCAznzGqiL8KywsDMOHD5e6XzVt2hQ2NjaIjY2tCIdZ7o5BrmDz7NmzGDxkCLtIvqlbF7NHjoaHujY265sze0kKa5Pi+NcyV/iR648q2UtqwGWOlug57/rjhDAXrndmUZVOyssMc92GXfarQKFwqjjn3YTIR32r2XyIVco86ikpoefdgnF0pRe2mNjBZQ41hOcq1pnv+kwu7L7bfjXOOAWJCpnyaTJfDqAzR83cA8dj92F8LVlQM0s6Kcvl+xJYH0zyKjc98Yj1xyTXH774hx4bNWyAydarYROeAGtSM68KBWIVNmSe3zUckQj7OxnMCYq/LrS0tMrd5Jd3h9LS41g1M/Vt5KBzLBISDyAbmXkXFf6WwxH49OkT7O3tUa1atVz3K/4a5R+bN2+OFStW4M2bN3J4lOV3l+UCNpOSkmBrawuFKlXYRTJQpRuWTJ8JXy09hFovwWmnLWKnn7O81aTI9cdX10zUC5NTOpnrj6o6/PTMGZQytbIA1x9Wce4egmOrveFvYCmCRK7wh9RMb20jHFziDOqpWVjRzzmqRncPZj04Aw2tWQERQafrHE2mkNJzb21D1sOThf3Lme86qZnnnbcgKOQCbC+9g8H1FJgKIFHxw6ISQGF1J4v1xPxz7WY0a91W6qbdc9hoGOy+wqmZ11MhqJmVRM2UuEaojZX9rTQM+mWK+PowNTUtv7Ngnj0j15lXbxczO0QOOsfjY9LxPEsJf8rTCBw5cgR9+vQRX488WI7sq4Rp33dAlRpc3Qf/f3ps164dqwn57z/BiUoW57rcw+bJkyfRt29fdpE0qt8A6j/+xKwmtxhYiBqnk+IorQJyEBnKwubUX5PC6ARznOsPpyySqkgAeWiZGwNFzvUnJ6eTdwEKtV0uyrsUqZmkls6ay6rLTzttZrmgRbeo5HzXSYE9tMwdAYZWbJ9ylE5SY9WxaZ4x9i9azxrIc6pqzn59ldzM9QE4umkf1p14CMPrKazavFKpNZKTaaV7ngDza8mwewAYHYnGgF9y+tjyN+dGDRthioMT7K8nwypSUDMr9WeDh82xU8WTu7GxsSzmqy+6DoLOl28X4G5sS9x5WAePX/yGT0knvug+CBsr3Qi8f/8elpaWqCISqvj7Vd16DbHg9y5I8u4KBHTBKYdemDxUGVVr1BVfs/yyysrKWLt2LQToLN25KLewGR8fD/o2zJ/w73v2xooZs+GnpY+dNsvEEFYYeHF5lmQ1GYS9C9bCW9tAlGupIeH6M1fs+sPyLD1CWaU4hb199UgZ5Yt7uNxMn3kmDFA5NVMadAvbJ/Y6r8C6bmfKqJ++hQg6cyuw5Md+YLEjly/KQvlfFjpJzTznHISg0Auw+YfUzFSYVjrYqoTqlMQ5Jni0vZWKqUs2onGzFuLPJP/Z7PPjBBjuvwG7+4D5tZRKpfRWaqiUuEZyjUMFgU1+ak1Ni8aL/6xwN6aFBHSe5F8WHsvpCOzbtw+dO3fOc7+qjh/7tcPVZb2AwA7I8lJEmoci4KsI+HHQOeV/7fOFTlI6V61ahdevX5fTIy7fu1UuYZMuEpWuXdlF0qxxE+iNnQBPDR0EGVrh6ErPErUM4huwk+sP5V1SMQ9BJKmbrC0Ry6Gcy3Iqj6z0BKmZFN4mlZFvZ0RV7tS26AyF7WXkfc6H8enxwGInUNjfbY4W2ya3XQ0GoQSjFK7nly+6kloyf/Yw5yBc2hCAQz4HsPpULIwENbOSQVSOmmmw7yZ6jRyX56atgGbNW+CP5ZtgdysNVneyK9n4VO4vILngMi90VjDY5Kfw1HQOOqOY0lkXT17+gaTkS/zLwmM5GYEXL15g3rx5Uverxg0bYs2c7kja1A3wbYtUD0WkeCiJf9M8c0Pn5AKgk3I6STUVfoo+AuUKNl+9egUdHR3xRTKqdz+snjkHftoG2GW3grUsKi3k5UDnFgaU1IidVy4JJrlw9lwGeAShBHwUMvfVNcWRFR4lAt2iKJ0EkZe89uCM8xb46ZszCKZts+2L9otSAAIo7L+cwv47ZAa8effvgmMgzjlvReCuf2B1JV5QM/NOppXgb+u7gM2NFPxq74gGDRuJP5O8mjl44p8wPnyXqZlmEckCaFaCa6JAwJQ8/goKm/y0StD5/I0Z8+OOfNQAT19rICnlMv+y8PgVRyA4OBhKSkp57lfV8fN3Sri1qicQ2B6ZXm3FgCkJm/xzBp1+nNJ50qEnfh3aHgrVpcPrnTp1Yq6FFIUVfgofgXIDm6GhoejQsSO7SFo3bQaj8b9iI6mZRtY4tnqjqC2Q7ELIYW47cMEjBKc2BDClk3P/4eCS79NJoEeAR30zz7vtwEXPXaXu0ZkX7OhvvgiJFFVSMMWQO1uTVdHTPpACyyut1DYp0NBKlLPKORjlt97i/o/C5aRmHvT7C6tOxYlyMwXP6iJPspITrlw+T4D59RQGkLq7wtH1f6Pz3LQV0KxVW8xcuxl2dzJgeSdLgEy5PM9lrMpWcNjkp9Xk1Ag8ez2Pg86Yhnj6aq4AnfzgfOFHalc0c+ZMqftV6+ZN4KHVDWk+KoAPKZm51UweMPN7FCud/l1wwKonfuynBIUqtaW20aVLF7i6ukKAzoJP+leHzSdPnmD27NniE/jLd4PgqKaFAB2uGTvXqzK4TCCP1n3RcycOr/BkYXUO6LQY7PHAR4BHvTDFrj8esvU3Z0qtcxBr8M7DJEEuF77XRIjNUuydvxZemnyuaU7Yn5anVkoEqazRvHvJx+nihkDW2slv9xVYXE1goFl5IKuMJ195AJLwT6xNEbUrGm+6BPW++Ub8mSQ1s4aCAob/oQnTk7EiNTNJAE15OK9fYx8rCWzyU2tSSjie8tDJlE5NpKTe4l8WHst4BAICAtC6detc9ysFhRqY8j9lRK+j3ExlZBSiZuYHm/z/eKUzw0cF+yx7YFRfUk6loVNFRQXu7u748OFDGR+xfK7+q8Lm5s2b0aZNG3aRKLdsBatfp8FPxxAec7ThNVcP+xaWVTU2ZzVJ+Zvk8ENhch4uqTUS9dFkvTRFvTDpNYI/sp8MsV6KU+v9S+36Q8rqeY8Qpk5SwRH17aTtsG3NVGNh+8Mr3FmonPqHUtN3av5O4EstlyR91+k9W80ccHyNN1u+sBZMkornOaccNXPF6ccsZG4ieFZXIpBKgMWNNNaqaN728+jUb2iem7YC2nbogjkuobC/mw1q5C58CRG+nBR4DVQy2OSn/qTUcDx9pY07j+rjbkxTPHtjiJTUm/zLwqOMR+DevXuYOHGi1P2qXaum8NPtCvh3ATYVHDLngbIoj+mU0+mniEwfFRyw7IHRpHQq1JLaPg+dCQkJMj5i+V7dV4HNR48e4ffff2cniVoSTBo0FE5ztOCtrs3CxpJ5itTHkkEnOf+4h5ba45xXSg8ucYK3liGrTOcgby57HmBoyaCNXH+2mc9nxToc3GkyKKXnFHLfabcCfzuS6w/tU3Eq0rlm8tQbdIflImatmasIaY4WQqna3mWrqKUSV+DDhf1DmQ1msPVSeMzVFe27SOmcqQ53NW22zyfW+rD9Kgw6Sc2kvqQ++yI4NVOoJK5cIBX+CTb3AKvL8RijZ4c6tWrmunGSmvnDLD1YnnvOlqP+iQVCxtdQ0YRtlr9zUklhk0eBxOSzePJyJu48+oZB5/M3RkgWoJMfHpk8koLYrFmzXPcrUhtVf1BGzPruTM1M95QdaErCKINOf0Vk+nbBfsseGNNfEQpVpKGze/fu8PHxQVpamkyOWd5X8sVh09vbGy1atmQXiYqiEmym/A4fLT3sMJ+P/Ysd4W9gIXb+4XMmSW300TXF/kUbRM4/1FuzmPmb1GqIKYQBTAWkPEhaLwtZE6ip62C3w2pxtTcHpSE4umojC1XzIW4CUwq3U1ERqYxU2U7V6aQ+FgadfFEPFfiwvp9MoSQ1k0BXnRUGsWr7AnYmDakAACAASURBVNbF1uERipPr/Vlon/ZbDMMi20z6X7DVYpxc5ydSOnPDMKdmBuJAwGEsO/sUhtdTIaiZlUitupIAi5vpsLsHzPU7ivY9+uW5aSugc+8BUPfaD/t7gMWt9PIHNAJklt9zUslhk4eCxORzePJSVQI6TZCafp9/WXgswQjcuHEDP//8s9T9qqNiC4SYUci8s0zVTEnIzPtcrHT6quCgVQ/8rweF8mtI7duAAQNAUdzU1NQSHHHFecsXg82oqCiMHz+enYiqVarg9+9HMNtG/3nGTLkkiLrgsZPB3sGlzqL+luoiu0muUIYUQKrUpteL0wKIwJHWT7DqpUVhaAmrSFV15qfOq4F5IZZ3/Tmy0ovzXScwlLSaJNcfHSPsmb+GczLKV33lQPe0YyAXtp89V6zgEmS6qWlz1faupN6GFCk/lYdh2u8dlgvzhP05ldZDfR4X9t8QwGCYxoDUzNPuO+C97xosrn6EoaBmlt9JuyyAitTMaMDywmuMUDNGzaqcKxdfZV67ejX8pG0J60v/cWqmkFJRua4PWVxzAmzmIoTElAtM6bz9qDaiYtvi5Vt7pKY/zLWM8EfBI5Cens7cfBo1ytMZo1ot6I7tjH+duwMBSqD8yrxQWNZ/80pn8sauCDLsgcHdKTUwd5SI7q/9+/cH5ZempKQUfLAV9NUyh82MjAw4Ojqioegi6dWhAxymToePph62m89nYWEuFM0plQwiPQi4tmL/wvWgfEZnsfMPVzhDqiRB519LXSVaAEkrnbQuUhxJBaRCmlzrmakGDw1d7Jm/lq2j4JCzhOvPcrfcrj/MalKDhbQ3aRsxoOVC4Jz6SoBHxTvUI5OsKHNUSA5aycGoNNX2DDo9QnBizSZsNbOHmxo3RpKpAZ6aethttwKX3Lbh8O5/sOTiGyE3UxaTqpytg9RMUirVPPdCsXM3qW/gKv2HQMv/GByiAfMbaQJkydn5LTcpDgJs5osLHxOPIu7FJDDojCPodEBaeky+ywr/zBmBy5cvY8SIEXnuV1XQo0NL7LMkyOwEeJdNyLw4oEpFSPBXQtLGrthi2AMDu+UPneSISNCZnJycc5CV4FmZwuatW7cwejTXPqVmjRpQHTmawVCArilzxeEUx/wrqDnoDGXQuXfBOuZBTioggaZkP8wAQ2scXu4uAZ1cjiMBHuU5klUlFfZQ2JsPyzurajD4PEVh5mL5j+dA519LXZi/OheOF9lYikLz1JOTVFQCzb83BLDWSbQc23dRpXnesL1k0U5JnnNKZzADV2rV5Erq6SwNlnO6SUMX62bOwbThIzHZfgPMLsfD9h65vQj9EcvNBF2WYBORyNRMi7DnGPqnDmpUUch1465dqxbGGjjA+vJ7kZr5SQDNsjwfFX3dAmwWgA7Z+Jh4BHHPf8Xth7zS6YD0jKcFvKdyvpSYmIgFCxagTp3cvuU1a38D88kqeO/Zg8EdOQAVBwrLelnq4wn/dkhk0Nn9s9BJXu3+/v6VRuksE9gkmXj58uWoK2qf0r+zChZNnwkfTV3ssFgoLqwpigsOD51UULPHYQ1TB/N3/rHF0VXkLhTM1MwT63wRaGTNQt7MJYjcgGZSniVVuXMgWLCaWYDzTh6rSc7SMifkT7mgBHqkvm7U5oqQuKInTs3cbGSDE2t8RHme0opsSWCTfw+F/SkUT2ppkKE1Nmnpw3TiFLRrldMaQrlzN0xfthE2Vz8w6DQToLPCwhVVj1MV+UzHbWip1CEXZFJop8eQH6C9LYxVo5vfSIXZ1YQKOxaV4otFeQBZATaLQIdZSEg8jLjnk3D7YQ3ci+uI1+9WIj3j3yK8t+Iv8vfff2PgwIF57ldV8J1KK5x06AUEdET2xq+vZhYErpzSyUHnZsPu+I4pndI5nXScO3fuRFZWVoU+sTKHzStXrmDYsGHsImn4TT2ojfoJHho6CNAzxcElLvkWrPCgVNAjFd9QSPy002bstF3BinNY7qSE3SQV8VAFObUI8tTQZSFrsZo5S4OFmUlppPVQFXZB2yvKazkh/23Yt3AdK2Ki7fG/HHRSM3audycVFFERFAutu+Wv6BZluwUtQwB9wT0Ep9dugpeuKX7sNwDVqlXL86HllK3Ovb/DjNUBsA1PEKCzPEzSstyHiCTYUTj87zgM/lUV1RRyq5kNGjTAJIvlsI3g+msKIFaJCsRkeZ3lty4BNosMDdnIxIdPuxDzbBRuP6zOQef7FZUWOqkxurW1NapXr55rzqr7TQPYTu2MJO/urP1QXqvJgqDva7/GKZ1KSPLuxloydW/XFAoKuXPl6Ys/pQrs3bsX2dnZRb5+5GlBmcEmSd4ODg6oUq0qu0j+17MXVqmqw1eLGqIv4opnCPJcClAMi/Aa3wKI+k6SfzkXIufC2JSnSADKFfBwkEcASpXf5DtOqmeJ1cwC9o2g85LXboS5bGV2kny4nIdODjY5y8ujKzdywF3EQqAijxertg/BOafN2GWzBIbjJqJt8xbiD2zz1m3Rc9iPUtBBF7nKgCGY5RIC2+tJohY3QsNueYYvcvaxi8zC9FX+aN6qrfgaoHNNvz2/HwODPeGsGp0cgwQ1UwBNmV7vAmwWmwGys1Px4dNOxDz7kUFndFwnkdL5otjrktc3HDp0CL169cpzv6qKEX3a4cJisprsgKxSNGcvF9AZoIx4j67w1OyCHu0JOjle4u/N9Dhy5EgGnfJ6Hj+33zKBzXPnzmHQoEHsImnasBG0fx4Pby19FsKl3MZLG/fIHPIIOqnvJimd1OZHEuz45wSfpHAeWemBf2gfSuGw8zno48P8J9b6YrOxrXg/JMGXdyZij7M515+jK73YmMhin1i+ptsOnFjhDpe5uvi+ew8oVMn55tTvp8kwPhyFBXfTMdslFF0Gfp/nA62AKgoK6Dp4BGa774b97XTmJiP0VZQzCLmWzNRMo0ORGDBumtQ5bt6yFabMd4LtjWRY3YUQLs9PlRP+V/rrQoDNz823hf4/OzudUzqf/ojbD6ri/pMeeBvvhozM/wp9r7wu8OLFCxgYGEjdrxo2bIgVs7oj2bsr4KsIeVIzCwLbrI1tWR/QeI9u8NBUQY/21C80f+jcv3+/vJ5Wqf0uFWxSh3wzMzPxRTK8Z2+sncWpmW5ztFhLn81G1vhrmWuxWhV9Duwk/8/8xD1CcHyNDwINrcUOQBzkaYj/JvCkJuw7WN9JzvmHwtiS6yrpc8qNDHPdxnJJPTTmsV6ZtD1SNl1maYhD+l5aBpzayof8Z1KxEgedx1YX3/WH318Guu6hOOsYiJ1Wi6D3y3g0b9xYfD5atG6LGav94RCZxflYR3DKJSmYqk7B6NyX+4Ig+a2KoLPPyHGY63MIdrfTOSgR2t+UfgIuY4ixisxm52vKInc0+Za+MecOmw8YMwkmhyJhfx/gcnSF3EyZqnllfH7lal8F2JSaaIv7j+zsNLxP2IKHT4fg9sNquP+kF/6Ld0Nm5tsiryo7O6PIy36tBffs2YNOnTrluV9VZe4815b3YGomhaELgjd5fY1BJymdnt3gqaWC7p+Bzh9++KFCKJ0lhs2jR4+iZ6+e7CJp/W1TGE74Fd6auvDRMmCwxYeSKaRNzwP0LXBomWTVeMlzJrlelFuZ0w7BHW2De9RggBtoaCXqO0m2jlzTdN75h0Lvp9YHiNyISgadfP4ouQwFGFjmAknazkYtAxxc7MSUS+odSk5D5ArE55GKrSZnqrH9JctMWhcdV1HD/LyaeXy5Czao62CYhJpJwDh06myYHrvPlC6ziDxh8WvJLEfT5mo8ZqwJBOVu5oWT6tQX7Kdfobv9HOwjs0EwYxYuVCmXr0k/gXUUsHsAGOy9ht4juT62kueyZRtFTF++CQ6302B5J7vcQ3P5Gl85U7bLC/AKsCkzdsvK+oT3CYEi6KyO+096c9CZFV/oNpJTr+PVuxWFLvc1Fnj8+DHU1NSk5p2mTRrDSaMr0nxUKpSaWRAQ89D5nsLrBJ3KzfNVOseOHQviLnn9KTZsvn37Fvr6+uKLZHS/AVgrys3cZbcC5DfOWhWRFaSqGnPb4YGQwG+zsQ3zA2ewVMy8RaZmuofgyEpP5h1O1eUcTHKV5pvmGbM2SJSbeWyVN2s5JLlt5vwjspvcZb+SheCLazfJge427LJbKW6kzoMueaxv46vtSXF04YCaC/mH4NQ6f9ZknZqt5/Tb1GTPqbE7p76S608oKyLiFUzJRz5sf3ZDAILN50P7p7H4tlFD8flopdgOqo7bRD7WWQXCBeXr2UYD1lfiMW2hG6hKXRJU6HndmjUwZNIM6AVfgH0UOIVUgM4Cx/VLAZN1JGB3IxkTbNajYaMcRZvOGxUEDZzwB4yPRsP+ASD1haO8gImwH+XiWpLpNSvApsx5ICvrI94nBODhv4NYeP3Bk+/wPmEzsrISP7ut1LQoRMW2wX8f3D+7zNd4Ydu2bVBSIl9xyehLTUwYrIyoNb2BwPbI8Cpf7YwKgkVZvUb5qAhUxnuPblin1g3t2xB05qTD8eP1yy+/4NixY1/j1JVqm8WCTZK8O3bqyC6Sts2bw3zSb9iooYMthlY4uspLrMwRkBF07nFYzVQ+AivWfkhUwEPKHjVZP7aKimWKVrRDAHbGKUicn5mjZpKqqckg7qxzENsHqjTnWwBRbiQBLhdez+0c5K1tgN0iu8nC+m3yaibtM7U04kBX5EuuqgZvHUMcXMpX2+dfaU6AzZrMr/XFdgve9Sc3MFM4nnJQT62XDvlTfuc51+04utQJ69S0MJSpmdwHtma1qvj+Ty2YnYplAFmcfEseOq0uvsa0ha5o2066RU69unUw/E8tGO6J4KDzdmbFmyTlAnwSYH49lYXDdUMuotug4Xlu2gpoo9Qes5y2wz4yk/tyIBfHJaiIMgW+r3nOBdgs1aRc0Jszsz7gbbwH7j/piVsPquHhv4MZhBKM5v1Jz3iO+0/6Mn/2hE978778xf+OiYnBb7/9JnW/av5tE/jpd0emnwrgQyHzygeaksDKK50vXbtjzexuUG5DOZ3S0ElKpzxBZ5Fg8+XLl9DQ0BBfJOMHDcGG2Rqs0pxgjZQ3XvHjVTgezlgI2XY5vObqMaVTHEJWVWcNx6kB+fEC8hYpv5LWTX7iPvOMRZAn4SeuZ8YKgD6nUPIwe3iFB2c3yRqvS0DnTDXWMJ6av5913sq2ReohfxziY3MOYqFwtznaEmF7ddZgnuCQ/NFpHyTf97nnvKp7Yu0mZl/JKaM8dHJWk5RnGmrDhfwJUFkx1DpfbDOzw+wffkTjhjlqpmLHLtDw3AsHUh5vZZQYAqnPIrXLsTj9BONNl6JFa0XxOee/VTWoXx8jVHVBRSjkRkN9HCvMJPk1J+gibts6CrAJ/4ixJotRv379XOenhoIChv0+F+biLxx50ieKuA3hfArgW6prQIDNMge5jMzX+C/eFfcf92I5nQSd7xL8QWF3/iczKx6Pnv2AyJhGrKVSUspF/qUv+kj9Iz09PdGyZctc9yuFqrUxfZgiYjb0BALaIcOzYuZmSoJkcZ5TH1EEKIOgczVBZ+v8oXPcuHE4fvz4Fz2nJdlYobAZHByM1m3IdkkBHdsowmbK79g0VxdBxjY4tsZb5MDz+dxHFkL2CAW1KgqxXgaukIbAKkcVdFfXZkofWS4SWBKMUQia4I2qzUkFpOUl1UwqQNppu5w5DOUFXWnIk3T+cQVZRFIBD/XBJNCjnFJat4+OMfYt2sCKfvj9OO+RE7bnQt/cftNzgt/Dy904QC1B0REPnUdXbSww5L93/hqmZq5S1cB3XVTEH9jaNWrgh9mGsDr/EjZRgJmMCnmYreF9DjrH6DugRT7NwBs2boJRGmYwPhLFVDaLW+kCdJYZzCXA4kYaG2etrWfRqd9g8TXAfwlo274T1KiTwF3A4pbwBaBUsFRm57GSQKwAmyWZi0v0HqpS/y/eBfcfk9JZBY+ejkD8p52gAiP6oabxd2Oas98HT/ogNe1eibZT0jdFRUVhwoQJUverdm1aYLtxL8C/M7BJgMyCIJSHzteuPbBmdle0Z9ApmYLAPR8/fjyoM1B5/fksbMbFxWHmzJnsIqlapSomDx0G5zma8NU2YNXXYW5cqFoa7PLvo8kUSo8QnFzni2CrJRLQSSoll3PpTnmLlotYCJkUSapi36RjlCu/kfJA/Q0sWAieFD9SUIu6DxReJ4gk5ZKzmzQDWVeKoZN3/tEzZ17mBMjB1ktExUd8ERIftl+GM3zYvoAenEXZNy7kH4wjKzw59VVkNUkg7KWuw5rizx75Ixo1aMDOR5UqVaDcvQ80Nh1iPtYEh7KeXE2vfoTNA2DpI2C8jgWqV5WW8Ql0GjdpgnGGC2B2Moa50BAUyXpfKvX6wj+x3qeWF99g9Dxb1K5dO9eNm3Jqf5htAIuzT4udPlGpx1UAyrL7nAqw+cXne4LON+/XIzquM3Mkinn2ExIS9yPuxRTcjWmBe3EdWDidYJTC62X9k56ejvXr16NRo0a57lcK1WpD+6eO+NeJrCbbId2zcofMC4LMvK8x6AxUxivXHlg7uyuUWjbJPbaUq1+tGmbMmAUnJyf8888/ZX2ai7X+fGGT/DpbiCRvFaV2sJs6HT5z9RBkYovja0tns8ipeaEgO8nt5gvgpqYjAZOkXpKlpD6oopxyMSWr2mnZXfarJNoo5Q+2hQEe1zIohEHqgUUbWLGRs6rId51Vt3OtkyiUTTBKMMyFutVB1pRUoESKZ7FAtwhAyquppHRuMbKGj6Yelv45G307d8l1Uan0HgCHc0+x4ClgVgZNuc2vpbCiEqO911kbpGoSPTsJMPO60dD/mrVohXFGC2ER9gx29wHO+rCSKDllAi4JoC8RDtGAut9RKHfrnesaoDFv3603NH3L7guHAKPC9Vuia0CAzWJNwrJcmEDy9ftViH7cDVGxrRH9uDPuxSnjXlx79hsZ0wRxL6YWWFhU2v2JiIjA6NGjpe5XXRSbY7cZtTPqBHgLamZemCzq3zx0/uvUHQunq0C5dRPUqC7tEjhixHCcPHmy3DgS5YLN6OhojB49kV0kNapVx4wfRsFNTQt+OkagnEZmsyijxuh8CJla/mwzm88quwno6Jequklt5CHPVdQInRqnF1bIUxhoSr4urux22cqOj0CS3wfaJt+MnaCX/k8V6KS4MrvLIsCj5LaK8pzPcz273o+BveoPo9CwPqdmElzwvzVr1kKn/kMwxzmYVSPb3JNdtbH1XcD2eiImWq1GY4menbTtGlUUMGaeDQx2XcLwP7XxTe1a4n3i943CuVPsN8Dy/EumtHEONcKkXaxJOzyRjZ3FuRcYMccINfKoyjTuY7QtYXPpjSh9QmhJVazxLZMvB8I1Lj4HAmyWltdK/f7U9Aescj0qtpUYNHOAsxGevZ6HbMi2D2dKSgoWL16MWrXyzAvV68B8cle8dusO+CshTVAzZdI3FN5tgOD2uLV+MJQVW7G5ePTPygi/OQTjJyqz9klLliwpN57rDDaTk5OxadMmtGjeEoO/r4tpk3rDZsJs+KgbY4fFQpwUVUbnLZwpCkAVtgypeZc27saBxRtAxTdiwBR7jGsy4CXQo+0XO3ReBChk++C1G6RyuqvriPch775QMdPRlZ4yhW5+fFh433krDs5fg4W/z0SP9u3FIFe/fgN06fMdqkoAJ8Ed/d196EjMdtsF2xsppXD9oQrnFDjcB3RDLqH7/0aJt81DpFLXXtD0PQy7KMAqCrC7mw294IsYOmUW6uTzrUqpczdMX+4N68vvOOi8llx2YbsKBA8WtzLgcA+Y7bkPil26S52Hzv0GQzPgBBwekHospCyIAacCXQNyf0wCbJYaFkuzgsTkMBY+vxfXLpeqycMmKZ2RMd/i31dqyMh8VZpNid8bFhaGYcOG5blfVUWfji1wxK43ENBRUDM9lGQCmaSAMnVzcyccs+2G73u0BKXWKShUg9vG3viY0R0DBzfB0qXrxOenPDxhsGllZcUukvoNauPWw4F487Erwvb+hEBLXRyYvwlhzrvKxOqR1E1SS/cv3MAqwnkFkSmbM9XEBUGkKlI43VvbELsd1uCM8xbZQCfzE+eKl7aazWeQyQMmV4zEhfF5hZP9j6msthA7/5RS6RX34Fy9EX4G5vh96DDUrVNH/KFVGfg9dIMvwv5mCma7hqLboPytJnsNGw0t/+Owu51RTNefTyA10y48AeNNFqOhKC+Uh8xvatXEWH07WF16y/mmU4/NKx9Zg3dq9E5gpLX5JPqN+VVKgaN1dOjRF3+s9IVtxEcBOgsCoghOzTQ//QTDps8FNdXnzwE91q9bFxPNlsL26gfuS8VVQc2Ueygr6HqQ59dEsDl4XE6bG0NDw/Iw31XofUhLj8XzNyYgNfNuTFMpRTMHNimkTsDZiHmxp6TeLvG4JCYmwtbWFtWrV891v6pWoy7sfuuC957dODWzkrczKmqIvLDl0jwU2Xi+ce8Jk0mdUL3WN+Jxb92mGSIf9cKRU5zZTlDQ1hKf17J4I4PNJ0+eQE9PD9WqVYeN/ihcPz8Cj+Pb4N7jDjgR/BNC5lvjwHwfnHUOlQl08uHrk+v8mJ84QRwHdFQopM5yNik3k7zG+UpxgkD2fKY6Kxrav3D9Z1sV8WphQY8MdN2DcWCxE8hOkm+yTvtB+0M2m6RikqJKuZuSlej0OjVh32rqgOOrJSvoi5dDSu2MzjptwT77FZg/bQa6SjS6pRZDU+3Wwe4aB4NkMUjhctvwBGZBSUonOQVJAknNKgroN3oitDefYk3drSKpQv1zUJLAlDGmZm4Pg0o+Fc4q/YdAZ8vfrMXRZ1W0cG7/7G9nQCvwJHoO/1lKgaV97Nh3MP5cFwTbCK7gRWgynhN2pfZR1DB/puM2tFbOa92mgG5DfoDejvOsGl3Ihc0ZNwE2y+lYRCTB7noy+o38RXx/srOzK4v5S1inaASSUsMZOFIxEMEm5WZGxjRmCiaB592YZlxVeiy93lYMovTa/cfd8THxcLHH8siRI+jTp4/4HHNzUVUM66WIswuonVEHpsAVBlDC60VTPME81TvjoHUv9Gifp42UggI0tLogMasn9Iy4jjWbN28u9jktyzeIczYPHz7MLpqfew2Dt4YJdqychisXByAuvjXuPOiAw4HjEerggL8W+iHMOaTE0EmNyQk298xfAw8N3Vx+4gSTFKpmDc09dzLV8+ASZ/jrW4igM6dVERX0+MwzwX7WqiinyrwgwKTX+FA8bSPIxI6tl7ZL6ik1aid3H9o3BsTu1N8yhNlbkt1kjvNPTvsjgs7tlovA8knFbZsKhk5ezTy5yhOb9Ewwecj/clUZ9/x+DAz3hLOel1I5j2Q1GQ3YXP2A6cu8odihc54PuwLq1KiOIb/OhC4Byt1sWJFNoSR0iiqcrf55i590bdGgXr1c66hbpy7GGS9iaiSpnrne+znFJSKRKW52N1Mwx2MPug8dlT909hnEXre7lcblG0YkVt7wOk3K9wGTkzEY9OssqcKr+t/UwyTrNbC9lsjUZzNBzSzX14oppYrcSGe/ptdSyvW+liWom19LgnXEJ/SQiMJs2LChLOexSr9uavaemh6NlLTbSEw+h4TEA8zm8k38Brz4zwZPX2sj7sWviHk2msElB6Df4m5sCwaizGko3q1I4/j+/XuYm5uLQrc5gsc39Rpi8Z/d8Mm7G+CniFRBzZRJ2JxyXCnX9T+PnjAc3xnVauaomWKxqUodHDrWBw/+7Q1lEYiWW9jcuXMnA45Jg/+HAF0zbNZbAnc1A+xYNRUREf0YdN6O7oTD/hMQYrcQhxYHIMyF74lZMFxJQt7xtZsQYGjF1ENezSTVkCrQ9y92ZD02SXVk0CjRqujgEhdx1TjXqkiTFRERKJKjD0EpB4ghoBZH+UEnH7bft3A9vDT1GFxyFe+cmrnFxBYn8qm25xrLhzKgpNZMHuo6Es3lRW2b1HUYdOY4/+TjIiQK25912ox9dsth99sf6KKYY9vVqPG3mLrABfY3Uzkv8s+B3dWPLMfSlpqqn3+FqQ6OaJ2P60/d2rUwbJo6DCRcf8xvpjOlUtP/GDr0yPutVAHdh/yAeQSp0WBONcWelCKSOAX2ZgpmOe2ASn/pnpBUzU5Are61n4X9OaCtXNBpdScLdrfTMW25D75t1TYX7JNi3XvkWOjvDufUTNZxoJyqWAVco8W+duR0XaYRSSxKYBX2DGaH7sD0r9uwOvsv643KAFROj6uk54+HzZ6Dc9ytqA2O8PP1RyA7Ox2padH48Gk/Xr61Q+zzsYh+3AmRjxrg9sPqePZaN1dj+Lx7vHfvXnTunFfgqIpRfRVxdVlPILADyAFHUCuLplYWNk7UgxQBnRBq2gNd2rXINU/woNmxVQtsX9wT7z52hJc/dS2pyZaTA9gcii0GFjjrEoTja/wQMG8R3NV1EbJuMq5f64PHH1rixm0VHPKZjBCbRTi8ZDPOuX7ey5ugj9RBeiS3IdbUXZXrWUmgSL/bzBfg1IYAVmmeHyiKIdJlK1MyfXRNRbBKiiRBJ9e2KMDAkjkNcXBI2xR5k4sKi7iwvQ24Nkdz2XsJdD3n6oIAtLBqe4JVanlEQEr7zNyExP7svPOPLrPOJOiUdDXiQffESnd4ahtiwqDB4qo9BhejJsD44G2mZlLIvKg3eub6Qw3Yw55jrMkSNMvH9adevXoY9qc2DP+6A5uLr/GjujFq18idY9OwQUNMsV0roaKVEm5E0EluNzPXB6FTr/5SHxTKSxw4dioL1dvdyeQAW1KBrXCTdALMryWztlKGh+6i30+TpcakSdNmzDKU+8KBIl8HRb1ehOVKeV3nvSavpcDyn3ew9t4JC2sHGBsYwljfEBbW9rD23AHLS//BrJKpnAJs5kW08vs3wWdKWiTiPwbj2RtDPPi3Px6/mIKU1JsAssU7/uzZM+jo6Ejfrxo1oTCwzQAAIABJREFUwCpVFaRs6gr4thXUTBkVAVH/UXJVeubcHZpjOoDclni4FD9WrYl5v3TEs7U9kHalHWLed8XYiZydOC0jF7C5Wd8cfxP8icLIR1dsgr/OQrhp6GCP6wTcvN0TjxNa4tq1btjv/gd22q7AkaVbpKCTD1lTMQ2FwqmHJhX/UP4lhaw3ahkyRZK3lMxPjZT8H4NOsoR03spC3d46RrkUUoJOchqiHp2Hl7szlfSCx06meO5dsFYUtldjIXMGuqoSYXta72cUUcl9oOcMOt1DmM0mFRZxIXjOApOOjwNYPZbvSXadFzx34syGAOyxWQKLiVPQoTXnyEQXRNMWrfDHcm/Y38kolY81c5ghNfL0E4w1WoimzZpLXZwNGjdBS6WcKnf+ou0zchynflJ/TFlPjBT2fwAsuJuNyYb2UoUvtA8U9h80YTr0d/7Dchep8KhIofu8E385/9uKCrFupeLXBS5o3PjbXOeHvnD0/3kKTA9FFvsLhwCQMgbIIl5HpGhaXYmH9Rp3GOlow8jQGMYmZuyXnhvp6MBqpTMsL79HZcpRFmBTzGhy9yQrOxFUzf4pMRRAJtv/HTt2QEminoCbN6phwpAOuL2K1Mz2yPQS1MzCVMqivs7UTP/OCDbtgfbMFz0nVYGfszsrNcdeyx6AXyfAry3iHrbHnVvt0aZpTnGxXMEm37SclEkCwkNLveCrvQDuc7Wxf+NYREZ3Q9z7Vgi/2gN7nf9EiPVqHFu+FefcQjmV0mUrdtqtYMU0VPjDqspZ/8y5LOR82nGzaLnCw/CSwMdDJ1Wl75m/Fhu1DBi8UliegawIOoNM7BnMbjayEUMpvc6H7Q9Q2N6dKuLzCXkXoWUSvZfG5shKL1AInldZaRus0GimOqug32+/Ep46Rhjb/ztUq1GDQQbBxeBJM2ByOIrl7clqMmJWk9GA6dFo/Kxnh5bKHaVya/gLtlHTZpi5JjCnmKiIk2xx4MbyThbsb6eznqBKKj2lipr4faHHb+rWxf+mqUM/9B/O5/1OVgWATq6tlP19QH/fDfQaOT4XZNJxN2/dFr8v9YJDZGapvnAU57wIy8oAUG9mwHrLEZjozhNBpjmMTfL8zpsHm8C/YFYGLl/l9RwKsCl3jJnvDsfExGLWrFnS96smDbFRpwfSfVQAH3IAElyAigqSBS3Hq5mxjj2hOqoTFKrk6VdKhiq16sFssgpeuHTj/ORdFPF2dztE/9cBMYcV0ap2jtOfXMImB3oif3GykVziiU1z7eGpo4kDm37B3YcqDDovX+yNvU6zsctuPfbP94Kvrrkot5FXM9VBaiTZUBKkUdhaEiKL+5xvgk7QutNuJcv7ZOrpbJEFJoXXRSF2Al2CQCrooRA4U26LoWYWtG/csQQzZ6FAIxtRC6W58FTXwSYtPRiPn4R2LbmmqwQXbVV6Ycb6IAZ5BGOynjTIatL6PrDiKTDFciVqigBXEuzoeZNvm+I3+w2wOPecK0a6kSqjfUkApQIQYBkfvosBP0+RKn5ppdwJI9SM0bxNTs4qv391a9dmYX+D/TdZfqmlHHt9syb51xIxwXKVVFsp6pP6v6mzYXb8AadmRiTJaPxlAFJl8MVD1tf511yfaXgirK4mwGrZehjp60tDpgg6jfQNYb5wFSyufoBZeOXISxZgM192k6t/kotg69at84BmbUwf0RFRa7oDge2QIaiZMspNVWT+8PDvgiCjXlBqLR2VpLmxV8fWOGbXCwgU9Sx1V0KqqxKeXFHGwxcd8NpXEa3r5TgJyTFs5qiPBFfkjX5gkTu859rBS1cdR7aMwb24zoh93wqXzg7EjmV/wvFPbWyYPg/Os7jG7OSJfsZpCwvP8/mUBUFcUV9j1d0eoTjttBm77FbkasxOkMn/ktq403YZLnntLhMXIBoXajp/eJkrAuYZw1FNC798N1CsZtIFU6N6dfxmvRqLHwI292Xn/COeeKnCORqwOBnDGq7XqM4pqTzI5Wc12Va5I6Y6ODHXH3qv+fXSQSeFwe1upuL3JR5o2jx3UjNtf6TqPFicfowFsYDZyVj8rG+Pb5vlXo72l5TO4TN1YXLkHgNXanguPs7yDENXctTMeSGX0G2odJP8VkodoLpuC+wjs0Gtj+TiuMrzmH/hfaPCH8tzz2Fpu0AUPs+jaPKwaWgCC5v5sA37F5WlQl2ATbniylw7GxUVhYkTORdBfs6gR6XWzRBk1BPw6wL4CCHzghTK4ryW7tkWCFRG9Npu+H0Yuf5Iq5k1ateD9dQueOtJYXNFUK9N2gaB5qcAJdx70h7PrysjfoMiWjWoYLBJEMgX7RDo7XVwwUY1G3gbqOFE6I+4/7QjYt+1xT9nhyJogSpcVQ2xz94Nl7z2lLhlUmHgydRF1+3Y7bAa7uo5TkRcaJ2KgQg6NeGpqYdgq8U4uc5XJuoqv19caD8Ep9f7IdRqEUwnToGShJop+cGtVrUqVL4bhllO21nluXWUbKCTVFKqcJ6xdjPaKHfI9a2UwvZDps6Blu8BDCHXn3zUTqVOXVk1PLn+cNBZzPYtouIXo/030f/HCbm2T8fftkMXqHvshv1dgMDR9MpH5v9Nle+mJx5hjJYFGjVqJPU+yj/9Rc8OJsfuw+4eYHGzPDvnfGItnWwiPuJn48UMmCXPPamZ30+fC/PTj1kLK1mlTwiw+mXVXNOIZFhdfA2r+UthZGD0eWXTwBjmdotgfeEVKMezMpwnATZz8Ztc/JGdnQ0PDw80a9Ys9/23Si3MHtURMY69WNiW4Kg4MCUs+7mqdEUG7fBXgZd2V7RpkTuHn5szqmCgSiucns9V+ZNrkOR4pjsp4dXRdrjzqj0+HFTGh7WKaNWwAsImD1lUVMNZSG7HHnsneMyxgK+ZOk7tGYOHL9oj5j9FXDw5DHtWGWC3jQtOrd3BlE2CM/E6ipAf+bllKZROFeJHV3qBvM2p8Iigks/dpCIkT+rnyfI4uf9TziZVxZPSylfBlyakf45SAly348gSRzip6+CHXr2hULUq+9CSrzW1H+r1/RipfEUCjz7Df4KG91+gvpMlawHEhaxZv8aj0fhu7NTcNwsFBbRsq8QqwqnnJqmp9Ki3/Rz6jp7I/M4lYYieK3frg2lkNXklvsiuP9RA3u5GMlNIv22a+4ZVs3o1/DDbAJZhz0QuRNLhRIJPgk7jQ5EYpW6CBvXqSx1H0+YtMcliBVsPg2GZhf1lASoJrNUNHYPWlr/Rsc8gqf1v16U7sxalBu6Wt+VEpf3CiqH8wNgnWFxPhZWjL4x0dT8Pm7q6sNqwibUqqyx9UgXYlAu+FO/kjRs3MGbMGKn7Vce2zRFq2p213qGiFUnQEZ5/DiIL/3+GSM28t7Y7Jg9tBwWF3NFHmoPr1muIJTO64aNX/j1LU9257TyKVMb9h+2R7qeE96RsVmjYFIEiweNFz104ssITjn9ow3G6HgJt1HDm4HA8etUOD162xd/7v0foEkPstfPA3+u44prSQCe1FjrjHIQQm2VcEZKopRKBJQFniPVSFranlkfbzOYzj/Uc6BS1KtLUQ6jtMgadxfVd50A3FH+v9cF2Uzvo/zIezZs0EX9oFTt1xdxNf2H+fcD2ehJUN2xF1/5DpJqd11BQQL9R4zjnn8jMYtlNWrKQdQqmL/XCt81zuwpQyHrEn9owOxmTkxPIrCYTweDwdgbm+h9n0JnXHpEu+PY9+mKW4zbYXuPUuvxUOGo6z4pfdl1lPTrzgmu7Lj0w1/cIqzK3uJVeiLLziYWUHaIBw3038P0fWqj3jXQD2zbtOuBXq9WwuvBKpMCWLuxfasDhm+Rffocfta1Qu2bum0et6tXxo5oRrM+/5NTMSpK7V+pxLeega3ojDdbHomBuag4jfQMp4CTF08zYFNZH7sKsEvnYC7Ap5rhy/SQtLQ2rVq1Cw4YNxXMW3b+rVKsNgwld8NylO2c16SkUAMkGrjk1M9O3G1zmdkeLpo1zjTs3d1bBqH5KuLSE1MyOyPpMXmyaixLiQ5QQ+aI9np9VRrabEt47VRLYJOWRqrqPrPLiqs5nacJ5hi7cZpkiwEYV548PRcwbJdx/pohTu39A8HwT7LX3wpkNVOn++Ubs+SmaXI5mCA6v8GAuQqRUkpLJ1MyZaux/h1e4s/XSslyromAcW70RW80cGIjy0MmqxlXVWHidLDJPO3I5pXwlfn7bZ8dKeasuW3Fo4Xqsm6OJ4T17QaEqVwlWu2ZNjNE0h9WFlzl+4rzdZMRH/Ll8E9p17iZ1odWuXg0Dx02DTtBp2EdmFdB3knICRQU4B2+j/5hJUutS6tgFc1x3Mu/yzxbY8K4/t9Oh5rkXPYf9KFXIQ+F3lQFDoOYaCntSX1nIn1MmSYm1i/iIiebL0ahR7g9OnVq18LOOFawvvuHeUyzA+sSqskkBpIb0gybNQO18wv5tO6pg2iI3WF/6r2RhfxnADAG0/T1AzecIlLtRQ93cbSrad+sNTb+jHGxXoopkeQVNFuq+kQ4yP6AK8sKaspONq83uizC3sIExKZx6+tyvri7Mza1hE3quUoEmnXcBNss1Y7Kdu3z5MoYPz2m6z9+3enZqjQNWBDqdAW9BzZQNZCqx1lDUIipyTW+MH5S/mlmvfgOsnd0VSaxnacEOTASbT8+3Q+Tz9viwXQnZ7u0qIWyu9BTB5lwWqialc6e1I9znmCDQ7k9cODkEce/Jm1WJ5XeGLLDAPvuNOOPIKZ2fgzv+/9T7k4qMyMmHbzVE+ZgEj25ztBBqsxxnnYM4gM0TnudaFXFV4+S7zofa6ZGDTnXWRmm3/WqmmEo2Zee3z4PuqTXe2GpiA52fxqKZhJrZuVd/aAUcB6lz1IYo76RLTb3J+YcAadoid7RRzmnCyn/gKZ9yyORZ0Avl+k5yFes5HucEeTbXEzHZ3hFNmuTO9aheRQGjNExgcfYp206RKmAjElmeIVlNqrnvQdcB/5MK+ZP62veHsUyppbxQhweAfsgFdB04TAqwyLddO/Ak50JUGkUnnKAzG3aRmdAJOoOB46dLNaOnMaNc02nLNsImPKHIYf+856XYf4cncts695JV1dcQpU3w55CKm37UNIPN5XecLWeFblYvizSEcrCOG+kgC1eLgzdhs+M0LPdehdX5Fxx4fvbL0icGpdan42Djuwemq93Zr63vXlj/HcPZV1aycy/AZvmFzcTERCxYsAB169bNdd+uWqM2rKd0xn/u3QD/duIiFFnBVuVdjyLgq4hkbxU4qndF08bSNQnk+PPLQGWEL+sObC68Z2mqmxISfdohOqY9Ym4pg0LqmV6VHDbd1XWYxeNFr904tT4Q201Xw0PNGFuXTMM/YQMR974N7sa0x5EtvyDYwRoH5vvgrJNI6cwLim6U6xmCQ8tcsYmauYvUTB4S/fTNcHSlJy54hKAwVZIVE7kFM2WUrDNdZmkwWCV4pWbvBK6bdIyxd8E6CejkWj8RyP61YC1Wz9LAsB49oVCFUzO/qVMHP+vawvqftyIlLwcO8wMZqvimPEty/qG2OPk1W69bpw6G/KYGY74FUCRYyFpv5xX0HvFzrpsFQQ7lBGp4H2BKW4kqt8WuPwmYuW4LuvSVzjusWUUBA36Zip90rEDORDxc0SMB1ljDBbC+/L5IY5DfuOT7v3DOG9w+MpPlQ/b7eQpq5HFAou136NkP01f5wSbiE6col1FBhuWtDKYYz3LdCcUOXXKNAe1HtwFDobv1DDsPpHzle0wyUFWF9coQUEmh3HcFlguWw8TACEZ6+jDRN2CV5DZBR2ERkQRqd/TZMSdLUfpySeebful5JbUZFWCzfMLmyZMnMWhQ3nt6VQzuoYjjdj1yWurIyAWn8gIml09Jje5Jzby6rAd+7EuWxDnFO/y82bRJE7hr9UQa9Sz1LVrP0jQnJbw52A53XrfHm8NKSHNWQuZGATZxfPUmFsYmRZByIk+tC0CQ4XK4zTbE9hVTEX65P/Ndv/OgI44EjMcOGzscXOCLMBeywAzmqt49QkBOPNvNFzCHIGdVsqkUqZlq2syph5RHFo7PA6m8Iin9yMEj5YxS309/A0sxaLrkgU5q/h7mug0nV29EkLE11Eb+iKaNc8LGnfsOgs7WM3AgB55iFq0w5x8Gnc8w3nQpmrfM29tMAQ0aNMRINSMY77uKX23XokH93MUzdWvVxE/zrGFx4ZUoJ7Bg0P3shCkCIFJfbaIBu/AE1r5IsUt3KaDiPyz0WL1mTfQY/hN0tp9jMFzcMShsf/jXraKAhQ+AGYtcULsW5/8quR/88+6DR2CO2y6WJ2sjEfbn11Pix4hE2N4HTE/FsXzSvG2k6terh/FGC2Bz9YNsYVsA089DnizGhkBz7xWYGZnAkMLgxuQCxLUyorxLatpu47+f+Z9XliKfEn9GhDB6uSPN+Ph4WFhYoHr13BbFdb5pgAXTu+HTRlIzCw7bVnZwLM7xp3rkqJlrZndD3W8a5DN/1sCkocq4s4aq/JWL3rOUemu6KyH2ujLuxbXHJ3+uBZIAm+o6YtjkYY+qvgk6T6z1wxbD5XBX18OO1VNwLZx811vh1t3OOOQ7ESG2C3FokT/OOgfj4FIXZm3J52Y6z57L1Ed/AwuQFWZ+4W5+e4U9EmwSpNLjgcVOrKKdt7LkgFYDbrM1sc3ICqtU1fFdFxXxhUNw8av16hy4uFpyyKN2PlTJbHbiEcYZLkDzFrmLfQikvqkt3YOrY8++0A48wamZpKZcSZDdxEwh//vA/DvpmGK+9LPN4Vu0bQeDbWew6AlEDjglH4f8Jjmy0KQiJMM9Eeg7cpx4/Hm4bNS4iVTRFYFgj6GjoOa5D/b/Z+8soKJK3zCO3d0owwwlZevart26dgtIxxAzDEPY3RiUimB37bq6uvZa/1VBUcF2XXPd0DVQEeP5n/e7c2GSLtfxHM/H1L13bn2/eeN5rn7k4C8ug8hUJtBCpQxUQzpi4QbUNSI9NNXaTKvWneC+7SxXOpBLnVJt+0D/XB5GMZWONdVoUkmL/8Tp8HLXbPIh6CTrST9fKeSHbsH3K41WZuf800c2iw5v7tu3D02aNFG7XxVDh0YNcGpqYyDWBJ/UJHWyA1b696Z3n78NF7CGHqwxwempjdGpsfZoZr1a1bDK1RqforOvWUq1mi83CJD0SIQHZ41Bj+kY6GFTC2zy8EdRS4LOg7NXYY3bNIRPcMeO0P64lNCI+a5fvGSFvZFDsdZbhkVDXbF4FKeVSSluSs/vDJnHAJFkh/hl5mZMg86lGznodPNjHe5RDq6IdHTH+M7dUEOpCaZJh27w+fEqgm+RCDrpUeYN5DEJoJtgQua9dIidE+iQbFLXcR6YmvQRgXcA33yoC6Oa05DrgFPMz2j4TSeQPqg6ZPGPy5avgA7DJkC89zIDrrwSKmdNSBffoJ90NqqpaXBSSr+bo4RpVo5dsgVmjVtqbB9BZ7PuA+EUcxBBV7PX6c8mWBLJvwmID9xAqwGjNWpZq1arhgGyOaxjn0lX5eIHR3YmdP178wY+fRNSIfshHr5eYoiVIpp8ZDNtdHdHQOxe+H0pxgJKQF3Q54oeNgsfNp88eQIPDw+N+2H16tUxe4wl3q2wZALhFIXTA2M6MOZ0X7Bo5mojJK+wwvTR1ihXQbXDn5sny2B0Z1PcXGDDRTNzoFlKKfMnx4xx9Q8Rnm/nUuh62Bw7gUEhn0bXBYKsUzx8K4POGJcpCHNwwa6wfrhyzZpFOi9etMHOxUOwbLwbFg11wzrvYE6QPXwbg01dy83p81TveTZqF44uXI31nlJMHzkWzZWimTxcNe/SB+JdcQhK+sxkhPzyCvbIfebSe0z6HRBv/x/qm6ZHUvl100hd4saWjVmTEDUD5anupKL5hXQxO41yRZkS6X6rtO6q1Wugw3AH5umtvE30dxVK+Y/3gnjvFbZNOaodPU/d9imsLMFt80lYt+2scdM0b9KSQXAQ06z8yGo05edeYNTcGJg1aq7x/lLFDNCy9xC4bT6l8IL/nKnvuoxE8hM/YejMlahZJ91ulP/OTb7tCe/vL3KlA3n4g6Og4eCrXt/lj/DZchLerrq1MhlwUqf50nXw+4KtUwvqOOths3Bhc8eOHTA1VW88LY5eLYW4NJvsDk1Yd3ROwUr/OVU4pcgwyRSdmtII7RqR/bJmUMakQR1sEBNkNmTWlDnZh9QY9DZKgFs3hLh9TYh3kVxKXQ+bWYRNHgr5TvH9M6Kw2nkyIpydsXdlfyTdssL9l4aIO98UOxeNwLaAufh5NsksUU1n7rzV+XXzIyeRtBU/zwpDjKcE4zp3RzU1DTIeNGgsV6okWvcfCdeNv4CgR3Y1c4DJ8IZ/4TUCqFP9zJ/o4RKA8mpp8/LlK6Bc2XIaIEUd7YMnLoEsDySACA4pmjlu+Q4I1OSZCHBbdB8Ar+8TMOk2l/Lv7RGCGmod8bRvqlWtht4ewfA7fIeDzqy6/tA+uMZJKvXxnorK6k1IZUqjl1sg5OeeadRFUoQ58AZYR/Gg4MUwMtVs3ilXuhTaDBzFpbyv0zH7pAadL0E1q5S29/wxEdSMpHzM2XerXoMpCQRdfMv90CjEKFKG55N+uzIvKUn4CMnO/8GH1Wpqt5xksOnuBumKHXrYzMI5pYfNwoHNe/fuYfz48Rr3q1o1q2OxgzVSo62AVfrazJyAnrbP8NHM11HWCPjODGXLa6vNLA3H7qa4F2qbawcmimo+28k5Bv1xSMgag/jt0qfRM0ij84CnPlJanGoo90xaikXD3BHl7ogD6/vg2t2GrHv97Mnm2LlgHLYy6NzAuRHlGjqpbnMbji2KxW75dEweNhKNTNJ/GdaqVRtDp0Vg2IwVEJiYaVzM5UuXYhaEVFPIucNk0+v63Evweo1Oq3+CiaWtxjoad+gOz50X4L79V7ToPRTkyqMOQUbm1hg0OUzJ+ScbdpNxbxio+R/7nTkeUYpaeflUQzpi5goEX/nA5IioUUKa8IFBGbn+dLXzRlUtYF6nniH6eE+BvyL6qttqkovokmal89ojaNi8jcr6aVsatmwHt42/KLq8dQu5s05/gs7TTzEwYJ7WqGSF8uXQfoQTPOiYXSdHn4/wPf+KwaM84R0GTQlD1eo1VbaBOT51GwCf/UlcJDk+G/s3C5O0HhzzJjWenf1IfuUBJx5AIgvSbTvp7QsfTy8E7o3/6jQzs7Mv+ffqYbPgYXP9+vUwMjJSuV+RpM6gtkIkzuEkdT7oEAjngUU/qkYsM9ofZB1J0cyjITZoZq6Z9aL5ysK4DufARJqluXVgChPg/TIB7p8T4tpDIV6tE6TVa9J2fuGwuSZTCSENUCRRdyWdTaqtzCyNrr4MekwRxqOha1kafvFIJywaStDpgAObuuPGfTP89swQp4+1xPbZE7BNtgA/z1ZA57LsRzppXfT/4MxlWOnqjWHtOoBAhAetlr0Gw2dfIqvbY1JFxx+in98M1DVUv7ANQA1DHUc6Q/xDNuoWL7zm9BpPPEQXO7GGZzm5OwwOCUXQRc71R5b4mTW8OK8/hhY9v9NqNymyboJR82KZ7iTXjZ2xJzOBVkjiJ4xbvBH1BKK07077gACrZZ9h8PnpGgMsv7i3GtEi+jwBG+0ncv0hCSR+//FjPWMTDJDN1W41qXDgIdmo7i4BKFdatdO8QoUKDFhJR5PVRWaxZIHKEai8wO/oPfQST0F1NYcl2jZyKOo4xh2+B26waK37zjg06thDY/vrGjbA6HmxCLpKsP1JYx/wE61+LHhgzO0+p/MkMHYvvF1dIBb7pHWis4imtx/ELs7MclJKDWYZyR/pf1Cw60IPmwUHm7dv38aQIUM07lf16tRCjGcjfFpNTShZk9TJCK70r3Eg+p46zVcb4VmELfz6m6NseVX5PzZnlioPcV9TPF5iyaKZ9Jnc7r+UZQK8jhXg2n0R7l0QglLq7xSWlV80bK5x98OxxWtwOnw7yPtcGxBqe46gLW9gczMOL4xhsLl03AQmvr7JbwainUOwUmyHn7d2xa3HItz5yxAnD7XCtplO2BGwBIfncvJH1OyjbftUnlN4uh9bGIOdAVMQMmQEbEUmaRdtLYrkzV6NYDW4YFJFJNh+/AF6ugejmpoPOJ1sVapVRxcHX3jvS2LNMrrqFkmvkSKhduG7YKRWm0kp6+bd+3ORN2pCileCPNKdvAbm6EN2mE2+7Q0SXefBjh/NG7cANc6QWDvn/KMGnfFc84vPwZusHIDqGvnP0li7niGD1uCkTyzyl/GkzllN0vfx2P4r2g9z0LBtpGUSzA6auJRL+V8HpIoub8fo/TCxVu+aNECTTj05cfsb1IilO5qZ0bZRoxOlxanTv7uzDNW1HLNqNWqhzaCxqFpNVSSfGozafDcGfj/f4mSl8km7M6Pt17+WPYBlHeMJqaz2mZyAMu0gv5AM/7jXCFy1A34+vvB2c09zAvL19IRs8SpWmpGZm5D+OHHHSQ+b+Q+bnz59QmRkJOrUqaNyzzYoVgajOpngzkIubftBbzWZa9DjQREUzYw1xU/BjWFrqqkWY2BQDDYmhvhR3hhYYwasyD1k8utODRXg6UFOW/PvPcYqKfQvFjYHtmmPlY4eiPXyx76ZYawuMqv6lfkFm6FjHPDT7EgGv7uCliDSXoZoyVgc2d0Jt58IcftpAxzb2x5bp7lhh3wJjs7nBOB1QScXzdyMA9OXIMrFC4PbtkfZsmXZRUuRvNYDR8P34E0WzdTmB06TCgOYGwCBWjdXOappqVusWrU6qKaRvMlJ1ijNUSgumUvDkl7jSGcNi8iatWpjxIwoBF9OybgmkGRbqL7x8nvYhe+GdasOGhJA5HneqH1X2IfvRlBCiqLOMZmzg7ySihGzo1GztuoNiwCr00gnBmcsMpgdwLrwmtWuEnQ6bziO5j0HobTCxlMZZOubWGDItAhID99EtwkSkFWn8uuVq1TFoMD5CIznBN3zYiLnSxWKDpZGAAAgAElEQVR8D9xED2d/EGAWU3TYE9wrr5/+rtvAGGMWb0LItc9ZgO3sAVFefB/9MlT3OYmuU5RSdvQeZFtOICj2B8i2HIfs2O/s+YxE2UkCSXopBQEHryNw9feQRWyCfOUOyH+I4wTdlX/s6SOYGUb29bCZv7CZlJSEPn00JeCM6tbEJm8bYHUepG31wu5pkPo+woh5xP8Tbguf/hYoVaaCxlxBz8m+s8CzMM5PPk+7/CmCGSHA3UQRbt4W4c1KARfZVDpGX2QanWBzlZMH07GkqOIasZyB3qmwLchMZig/YfPHGcuZVBJpap5YshE7A0MRMV6K1f6jcWJ/O9x5aoxbT4xw9PsO2DJZjF2BYTi6QBU6mbxR+DYcnR+N7f6TETRoGKyF6ZqJhgIhxoduZr7kWZXuYdHJG4D3j1fRZbwXqqrJ8xC01KpdF709QyA5dh8hd8C6oceGboKRmlUlAQ95o/M1gX5ZneDI+ecaGJiNW7IFFs1aa1wMBJ3Nu/XnrDSTPoPqLFv0HKQh5VPf2ATjyQc9KZeARY0+5Hh09SMc1xxB0y59QNugDnTVq1XXeK5Z137w+v4S1+WdD3WR0isfMeURIN5yCvUM67P1lypZEsUVblAU4SVZKcnRe4poZs71OfVAqAqE+bU/GGhefAv5mh8hkcjg7e7OXIDIr1wilSGAno9/m7ELEMlWUfSc9Gr5/+QGpE+dZwiX6sdUD5v5A5vv37/H/PnzQaVVyvfRYqUqwLmnKR6EWiuaUPIuosZH1r7WkfzhEWuGnRJrWIkoKKOqzEKd5y2tjHCIHJhiTUDRz7zeV9QY9O8WYyQ+EeHxCc2o5hcd2Vzl5M5S17x3ONk4rvMJwoE5Uax5h6BSJSWtcO3Jb9jkI6w8NB4PXY/tskWIsJMgVj4Kpw61xW/PGuDGAwEO7fgWm0J8sDsoEscWkZD8diaV9NO0xYhw8kDflt+gTBlOJJ2imZ1GOOUKLvi6RdKZ7DTSGRXLcZFS5ZsCgVy/gHloNXCMRgSydr0GGDkvJnc1gQrnH6ptHDZzJUQ2TVVuSrQtpUsUZ6lpdaciFs0c4wbpsfscYOXVBKuwmgy6nAKHVfvQotcgneLwFSpWwvApyzD5NkBuQdSwoz6R5fYxXwbhuO4ozFt/q6EdamhsAoeIXay8QVf5Q263Qf/5vD+uZBEpX7sPPm5uGo0+Yi+FCxABp94+NM+vKfXzWQ+beQ+b8fHx6NKli8b93FJYB7v9Sc5IH83MS8hj0cxYAR4vtYZLTzMYFNc0VKlQqQomD2+INysompx/Xf4k3P7wlBCJj0V4sSldyF35+36hkc12iHEVI2KCW1p0k6CT3HuWj3fCRskkHJy7Uit0FhRs8qBLmpgkDH8sdD22Shcg3M4H6ycPw5mjrTnf9d9EOLCpB7ZM8scO2VJs8JoIaf9BMGuQ3txjKDKHXcRuFsnLPVy8Zulp0t4kN5n2Q8aDrCSVgVP97woVK6L9cEeWjk9PWedGIJ6T7iEJoIBzz1k6voG5tYZVmfJ2CG2bw2nNYSbflPt9oA0kXsI/8TOmPQDsF65DVSVxfOXtKF26DJMasl+xF8FX3ivqTPMoqkjaodR1fvYfdHOUoqwWb3Xall4eIZh6H/C7oFbfmg/gqz5J6x9rO3cyf451lB+7xyKaYk9v1QYf3nbSS8xeDzj6G+j9+n2d+X7N6T7Sw2bewea7d+8wbdq0tMAIf78sXroCxP1M8WeYLUvx5kUTijK8fM1/U+c4Ysyx1dcGFoJaWubvYujY2IjpalJH+qd87PKnxqA30QLcuCvCb5eFXNRUqTGIP05fJGwOaN0W6zyl+HluFLYFzuSgc7RdeqSToNPOmfmUH5ofzWCPj3QWNGwqQyel148sXIvNfvMQNt4bG6cPwbkzLTjovGuCA+v6wL53VxgYcJ3mBHndHHyYJA/5gOdpquwCQednhNwCxLsuwKplOy0nLJdSbtt7EKZffY+Q34Esp82zBD6cMPqkB8DEkw9hrkXonL9xfdNnCCSH7uSp80/aREUOPFSveuQ3tBs8TqM+tbyWznWKsjbtNgCOMQeZ1BLXgZ5T6ORkpYKuA/bRP0Fg1VjjWFAKnd8X3d2Dmc6o3gM7/2Ak7dzI0nmc+Xb4JnyAfPNR+Hh4wNsn3dc8zf1HAZwU9ZRuPKJ3Acqj/a7rOOphM29g88SJE2jXTn3uKI6WDQ2xL4DkjKgJJe/TtjzAfG1jKtVmxhozTUz77qTRrJmdrFy5CmaNtsD7VVZAdP5FM/l9Tyn0v37gtDX/3Kc9hU7v/WJhc62HBMdD1+J0xA4cXhCDzf5TOBkiJeikSGe4vSu2yKbi8ILVDDopVZ0f3ejUIEQ1m3wanYdM9fEXhe/64QWx2OA9G+H2Xtg8awgThH/4qgHOJ5nBP8gcAqN66Ok2h0ndBFCXcj7cfGWJgPxSCkbNXwdDtdpMHmxoLFmyFMyatcGohesRGPeaOeHoakrK8nYyFyLOgcdj21nYtO+OkqUyjrBWqlgBnUY5w1thN5kXEU6SCCKpoBGzVqG+saqkEtWnUiOWz/6rGDkvFqZaUv7UYU/1m07rjiGERPMT6UdBNnzXFU5I0pNP0Gmsu0bNKHnND/SdihZd0ovtu7sF6WEzH66HLJ+7OVk3aaSu2g1vV1etUU0eOsWubpCt2sX0YfN1e3LyHf5Dn9HDZu5gMzk5GYGBgRrZqBJlKyF4mBX+jeSaUPTRzKzrYvLwpmtk0cxYC2zyaQRR/dppwYf0ubokerYQ4Nx0gvwCcmAK4xqBfrskxPV7IiTHCECRTm3f4YuGzaOLYpnOJkUrCfIOzV+FTdLJCLNzRuhoe0WkcwJLr4c7uLEo6PHQdfh53gosG++EJdl0EFIGR3IGUpY+yips8sugbab0+uH5sVjrPh3h9m7YuGAgTp5rhNcfLRF3xRYTZ3bCd54BGBtzDv4JvLRPNkBGx+RALjbMfWZ3PBp/20vjpDWxagybdt00Inx0Ups2bY2xS7aC6huzoo+pfcLkHHjk5/5FH99pGkLr5cqUQTf3IPT2mY6aWiSA6LlernL4HLgBigamddDr+L6a2/CSRWgpmknanK36DtPYBwJTC4xZuJ5rxEr8zNLbAb8+w9DJy0A1k+kXOBf9LVOyBFr1HwmXTScRnARO5zJD6HwJatyicoZxYbtQX6TpJESi8a4bjmPab8A3vQanrVMPm5lHEjWPeeF+xvfyBwRsOqKIbOp2AUqPbGbTdCHL537h7oeiclwINuXxyWjc9tu062rBggW5I7Cv5NP79+9Hs2bN0vYbdy8sjnY29XF0ItVmmoIExbUBh/457SCW0X5JjaAGIGPcWWSDkR2NYVBMM5pZrVo1LHW0QWq0ZYFEM/ntpVrNlxsESHokwoOz2ms1+ff+J2BTGeBOhW/Fz3NXYL1vCJbbOSlqOh1BXeuho+0Q5eSJDX7BLM1Oz+Vc1D13sMlvM4uELtuIGBcJ/LuPQO3adeDqYYJfL1rixXsznDwjgI9vM/R3D4bdpsuQXfmM3ET0KN0bGP8aZJVYqbJqxyDVCHa284b01B8ITvyIcUu3MpccdckdalZq1K4r7CN2I/ByikLEPCspZIUDzw3AZcNxkHe4OrRZNG8Dl/XHWHqfUvwkZN7dSYrqWmSbataqgz7iyZAev6+QbXqfpQgwic6TxNLwqWGoUVP1FyKlxzuOcGLLTK9P5SZoZjVJcHvyDwyQz0edBuQxq9q9TvuQRPO99lxUNPBogQZyQroJ+B57gLbDJmg0YlHavq/PFATGvWLWoPLL79Gy+4C0delh88sDJqrBlB9V1Gx66arZ9IZEGgB9zWb+H1/q+vc/9wLmTVqlXVdLliz5SnAxZ1/z+fPn8PX1RTGFIgZ/76tUsQqmjmiI11GWwGoB8lRSR0k6h4eWr2c0Yq4+iLHAajcrNKijqYpiYFAKA9sIcWUOQb4QBe3ARCn0J0eFSPxDhOfbBBramsrH6j8FmzzA8R7m1Jm+zjuQRThDx3CRTopmLhnrwCKb1FREsHl4/mpmBcl/PitjbiOb/Dqoa/1Y6DqscZdg4iAuwlbTuAksLM3g4dEAl65b4UWKKY4cNYK3X2v0dpkIx+03ILuKbEAnVxsZchOglDVpWvI3Cn40tWkCp9UHEMJrbcYlc1JFF15hzKKNMG/6jcZnSCaIfMhd1h1F0NWPIIjTmUImB55r5Kn+F3q5yVFeoRnKr79ihYoYIJ0J+fkXHLySxAtphZKoPNWr/pSETqNdUblSJY3tqFNfgL6+05mIPUVsJZe0CatzTUnksOT9w2U0V4I3fhuMLaxhF7aTpcMzAnpaPlvP8Qfo6zMNteo10NimypUqs+31268qmk+KAEGJnzBy3lrUaWCs8bmmnXurCsTTcUhI0cNmkY3cZT3TQF3mJG/EutHVgFNMj11cIF+9R9GNnvXlFpVo4Ze0Hf6XUuB5/DHKVkmfwDdv3pwzCvsKPrVz506Ym5ur3a9KolszI8TNagKsEeFTIUcz34c3wMeIevgYYYgvPX3/gUUzhbi1wAZD2lFQQ7PTvGb1aljhYo2P0eTARJHkgpWTIoegt1EC3LopxO1rQryN1NTW/M/DJg9ypLnJGoJmhWOtWI6lYyekRTopjc7+j3PEjqDZOLF0A6iBR5fIOr9MfsxP2Bw+Kxqe+67BptsYmIpqQuJXF1duWuH5WzPs3SuAh3dHDPSbhwk7bjKdSN1e3hQheM3gLeDcvxggncXsKnm4orF82TLo6SpHwJk/ubS4euo3/i1LIRMEDpseCZEWT/RypUrimz5D4b7lFIvmya4qQ+dLluYmiHWO/RmmturpFwPYtusC961nQDCsy4GHQec1wGt3PDqOdNLq/EPQOTBwIfxP/cG2mSKR/ATIRXTf4Dv5fFRT6zQvWcwAXey9If3lcbYklWi/MyH8o7+jl+dEjSgp7V+KnPZwkTMB/pDbgM/Pd9Cy/0gN7VAq6h4kn4/Ai28UsK2I7uhhM+0Y8seysEcmvH5J4f5zKQWcA5C2HziqETqms0k+52k6mx6cC5CHByR+MgRE74E/s5vUqwzk9zHmYbNc1XQ3rm3btn0F2Ji9r/jo0SO4urqqQaYBalWvggXjrZDCmlAaFGo0kyATkfXwJsIUj8Oa4UlYU7yPELLnvrwoqxEDx4+rLRHpYoNa1atp7HtKo4/qJMTN+aSbKQSBqTLUFdTfFNV8totrDPrjsO7GIH57/pORTR4IuXFTmgTSjzOWIcbTn0U6SZeTB06KdK508caeSQuYNmdWoDM/YfO7yeGY9DsQlPgZY1cdhnnbQTAT1sGkiQLcum+FZ29MsGePAGPtWqGv7wK47H/IAEU9okeRFIrAUcraormmiLpZ4xYsZU3AxGn76ZYzksS/YyBGdZaDJi7R2lBUoVw5tBtqD49t/2PQSc03JG9EENfFzhtlS5VSuXAqVa6MQUGLII/jgDjTCYY5/3xiNZEuG39By34jQLWSyvBMf9cTmLDaStpWSlcTxLpv/Z/W+lSK6Dqs+JFLeZNI9jnd+0DX9jGnputcyr+nS4D2OtPaddFplCNqa0m9U5RVp0C8HjaLFGxSOlxKZgDfxyEweheCIzdDvu4nyI7c4a6hTLRfGXAqHIQCNx5CwIrtCNx0iKXO6Rr0JdgsslFcVXj+krdTG2xu3bo1eyT2H3/3li1b0KCBetamFHq1MELiPBuWtv2Yj5I6PKRkNH6IqI+UCCGOzOuL2YHukPtLEegvwYIgZ5xZ0AMfIo1AMJrRMorKa7QvKRV+fX5j9G9NWS/NhlnjejWwzoukpAonmqm8r94vE+D+OSGSHojwaq3uxiD+M18BbG5UiLunQ+euifNYDScPmzQuGePAop7R7n74YWooflmasYd5/sJmGGt8IakjishRw8mI5T/CqFkvNDSvjanTjPH7H5b466UQW7YIYOfcFX2ly+B64DHTfSToJIvIgLN/o6d7EMorhOF5KKtauQr6+k2H/NxzLpqpSFlnZfKgaCHVMvr/8hgDA+ejvpYu9vLlyrFaRO/9ibCP+gHChjYaQNisS1947rrApaOVIpBZ2QZK1VPXNzkIOa8/zlLi6p7p9F0pijp8Tgz6SWehcgVV+64KZUqjh0sA20fy69nsINcBA3zK32fvZVa3WaVKVY3vzR8DGmvVrYchU8IQeOmdbstPPWwWHfiKfwf/s39DtjAKPh6eELtxDkBicgDylSJg/c9cCYd6dkDL+cJ7o/MuQJl6o2tZRpauFf3ntJ4/etjUTcp37tzB6NGjNe5dhrVrItLFFh+jGxZK2paHFn4kiEyJEGHNtHFwFAfDVSyDh1jK/jt7BcBZHIxdM4eCIK5oRziNWFPP+5UNscTBCjW0RTOLl4VdVxEeLOEdmAoXoKnj/PUaAa7dF+HeBSHXga5FW5M/VjR+RbDJQSc15Bycy3WjU80mA82xDoo6TkdQVzn9X+3uB4qEElSyJp6lm1QciQoENvmJgqCTrB6vpGLI0u8haNYTLZrWw+JQEzz82wpP/jFG7GpjjHfti0GTY+F++E9MiD0MMy26lVatOsCDT1lTbWMOInk0yZHLDdU/+h9/gJ6eIahZu67GzalixYooqVZMTh7nw6aGswYdJhPEf8ecjBRhIhi/+gGOqw+gaZe+WjvolQGPitvNmrWGy7ojCL6eeUQ3JxO69MonTL4P+O48B4HIVGW/lC5dGiWKkeXnEPgeuM75zzPLTx0RVT1saoWFnByXXH3mQjL8z79EwPwIiF1dIPZW1cqkmkvS0CQtTb9LqUVjm3NyTX0ln9HDpnbYjI2NRb169VTuWdSEMrSjKW4ssOWaUAopbasMLvQ3ourh4JwBmOAVAi+FTi0vIUajp7cELt5BiFvUGZ8j6xXJ6CaLZq4V4dJMG/RoRrWZmpk6c0EtbBZbAWssioxmKaXQ/zzIpdD/2ZNxYxB/3L462FQWdadu9HAHV2yTz0C0mx+LbHLNQxx00uuUduegk5NXOqGAzgKFTX4CIPC4DsgvvsN3czbDpFl3tG1jiKhVZnjyrxUe/S1E9CpTDB7VHWVKqXaaV61WDQMC5iEoPhmypLzT7ZQo6hZ9D91BL59pqF1fs0Obhz2bVh0QcOweQn5TiMPnEHQ1oCFOEQG++gHOsYdg07qT2s0yvWO8SfsumHLxFSY+yONtoGNE2qEKWSn3XXFo0m0AypTlBPr5fVCiRAl8O8IRk6595uSR+GOra9TDZtEAt0vvEbjrf5x0kRpo8hOcl4cnpMFTWROcb5y+7lLjOtV1jhfC83rYVIXNpKQk9OvXT+O+KaC0rac1sNqCdUbz4FDYY2p4A7wON8OMQC+4esl0atc6eQUgYrIjUql5pYAbaDLaR7QtJLj+fqUlFtpZanjJs/miRHl49rPEk2VUm2kMsqfMaJkF9poignnnqgg3bwvxZmXGjUH8dn3VsMnrbB5ZEMMag3ZPWoAVzmKm0UnQyfuu0/vWigOxf1Y4i3RyjUd5I32krRv9u8mKNLqOm7CEpHOuA7K4ZAycsQ5Cm3Zo37o2omNF+OeNJR48NUXkKms0bUaWlyVg1qIrfH66jpA7vAOQjiiajvVlPGm8BAm8h9wDAs8+ZZ7mPFipj9R9PShwAaQnHnIRvTzzgE6XVPLYehYNm2nWp/LbUrZ8RTTp2h8OK/Yi6PJ7rhknkzq7jL9/eh0bRZ/lF9+gr2wuKKrLr1N9HOQ/m0WFs7RcPWwWDdhM+ADJ8vXwdnPXObF5e/vB10sM6d4EsPR4jq6n9PMpS+eHfh05Oj/0sMnB5qdPnxAWFoaaNWuq3q+Kl8HYLia4u4hP2xYR0FFIIVGt5p9LLSDx9YWnt7/Oa9LdW4bJ/u5IDhMWGVjjajNF+N/0Rvi2KdVmFlfd9wYGsDWpiz2yRkBs0XNgIm3Nf7cIkPhEhEcnMm8M0sOmmqj7qbBtnIf54nXYGTyX6XGGjrFjwu88dNK41jsQJKl0OmI7joauZdJJFAHNrqg738SUE9jkJyHSiqNIp/+v/6LvxFWob9YMnb6tg807bfFviiV+f2qDBYutMNxpDIYvOQifs1wE0C8PmxD8r3xC8NWPzGFHPapJmpWVtFg91jc2wUDZHFb3Sal4XR3o/PfMcLyQDLLylJ/5i+lxUme8MtxVrlIVRhaaNaO0bU0694YTpdMTPymgMwdyMwonJGrEct5wAhYt26usn7bF1NIWAjPLtOcH+ExF4LUsRpf1sJkjmMjwnMkJoCV8gPeCFRnDpo8EVL/ps+sc/BK06KvmZL36z+TL8dfDJnDx4kV069Yt7b7E3zdNG9TCLv/GQKx5kYpm8tBCI8HmX0sbQuqXOWxOlbkjObzwYZOPZqastMTM0daoVEk1+0j7v3jJcvAbaIG/w6w4P/miEs1U0julFPrDU0IkPhbhxSYBCD6Vj42uv/WRTXsX/Dx3JZNIIgD8ZdlmBXSuxfbAWYiY4M4ciAgoGXSOtsfy8U7Md53S65SGLyzY5CdUgs7AW4Ds5B+obUy+2mUwaIgF9h5shBep1rh+R4ipU0zQZ+QwDF24D5K491wqPTcRvfg3LDrnyxx4hmtI+TQQmmDc0i3w/v4iOgx3RLnSqp3odGHVF5ljyJTlCDj7FxfpzGajkPRyKoKuAQ6R38PUWtNPnGo4PXbFM4vNQZOXo4FpQ40ba+nixdC812DWaBRMdpMqsk2ZRZk4J6SA8y/Qw2uShnYo6ZCSNujE03/gm97pDkB62MxsvxbB1xM+wD9yS4awSXWcvmIf+O9PhG+eRe2L4L74DwDw1wybKSkpmDNnDqpWVW1gLFG6HNx6m+AxpW1jilDaVgl0eJChNHpyhCnmBHlkmEZ39JRj1RR7fIzMf49wftu0jaRBilgTnJlmi2+bCrVEM0ugpaUhDgZSl78pPhdRP3lqDEqOFuDGXRHuXhYihVLqmTQG8ftDD5tqsJkWcVQ0Bh1ZFItt8pmImOCmCp1j7JlD0XI7Z9ZkRJHNfTPDMvVG55fPj7mJbPKwyca4ZExM+oxWvQelAVXlyrXQv48hDhy2wMtUC1y60gDTp1uiv70LRiw7DL8LKRkLseuYVFgn+JX3GDlzJajhh/9FTCNFDNuPcITkyF0me+Sf+BkhSZ+Z/NI3/YZrhU4jM0sMnRoO+YUX7DMEzyrfTX07eD/xE4/QebyXhp949WrV8V3QQgQpurxJtok66GVn/sJ3E0NRz4gu9vQ6Tvq7TKlS6DDcAR47znGyTVcoMqU70kkNUhTNnLDmEEwatdBYntDSFvaRe5hI/sRrQLPOvdPeo4fNLxCgLr6HfN9lliYXi320pu283N3hP3UeZOf+BdPiVD9v9Y8zvq4LcP98rbB59uxZtG+vnn0pBkthbeyTU21g0Uvb8rCiPpK25ol5vVgnupe3VOOapM50d58gJC5uj8+RdbMUfVNfR24f89HM1yusEDTEHOUraJqSlCtfEcHDLPEyimpjCxeKM/u+70MF+HuvMa7+KcKf+41BjzP7DP+6HjZ1wCYPg6wbPXwbjiyMwRb/qQizd1VAJ1lgpmt1EmySZNKZyB2srpP/fGZjXsJmcEIKmndLL/LuMs4LncVzIWpoi1Ej6uPIL5YMOn+9IEBwkDW+cxFjzKozkF78kKWIHkFg8C3Ac3c8WvQYqGGz2MDEHHZhOzhYu/whfWIhqSLqGk/8xHQ9G33bW2vXuNC6CYbPjmYuQkyOKF6zyYLkhUKufca4JVvQwETVT5xsNVv0GgTvH6+yqCsHren1qbzzj/TEI/T3n4O6WqCzYoUKaD98Arz3XWWC7eT4owK+5IR0nWSl/kIXRynKllbVQitXujS6OvjC/+QTBs5+8e8QfOmtHjYLECRUjldW1ktSRZnKFb2GlMpWorbAm7rRmQMQdaT7gWo1vdw94OcrQcCPl+Gnj2qqXjNZOQYF/J6vDTZfv36NkJAQlFGTwStdtgL8B1niebg1l7Yt5CYagjNyAUJkXTZm5ARE0kfU+LNp+kg4ewfB2UsON7E/++/kJYeHTyCOzO2LT5H1C6U5iPzhKZp5cootWjSkDn/12swSaGtjiF+mUG2mSaE7MPFQqHMMEyAlzAj3Lgpx/Z4IyTGZa2sqL0sPm5nAJg+L1MV+OnwrDs+PxibpZOatThaYvFYngSel3LcETMfhhTEswvnL8s0qckn8spTH/ITNAb7TMP0J4HHgDr4Z5Q+hqTmcJtTH6fOWeJVqjjO/GkMiaYK+E7wxZvX/mO86CbFrm3gpmhl08Q0GT1yikX6hOsnO4z0hOf6AAyxd6XmFbig15tiv2Aub9t00gJWijFat2mP88h3MTYcsLlmNaVwyl2o/+js6jnDUgFWSXho+I5I1/fhTKjyDyYvJNpFW6ImH6O01CbXrGqZFHfmIZ9Vq1Rk0eu9T2E0mpDInJJJLclj5IwQW1hqfMbNtxlySKB1PQu9MVirujR42MzgWGR2n/H7N9yLn/kM/Stj/hFT4ZhRVj3sDadxrzlJSKoePpxf330sM/8mzELD3ol72qIgea/Vz6WuCzWPHjqF1a/WmyWJoaVkfP4eQnJEpCIyUwaAw/iZ5IoLHh8ubIym0LRvfRxhnKFuUGtGACbefnd8NS0OcMD3QB9MDvRE+0QEJizoCkYZIKWBRdxbNXG2EZxE2kA1qiHLlVTWeaY6pXLkypo4wx1vmwFS0o5n8uZCyVICX6wVIeiTCg7NCkKg7/1pWRj1sZhE2eUAk6CTdzZ/nrcQG3xCV6CbZYS4ebYfwCW7YFjgTRxevVVhg6obO/ITNvl4TWU2jNOEDAzW3vdfRcpgPBIIGcBhfD+cvN8SrVDOcOGkEH9+m6O7gj7Fr4+B/5TP4iB5J+TBP9e2/onHHnhqARYLtjtH7mWYl8xPPipxR3BsmJh90OQXjlm6FpZamGkrH27TpjPFhO1lElKKZoxesg9UgKPAAACAASURBVJHITGUbKJr5Tb8RzA6SUuV+GWlWqk2EBITsM4fuoLdnCKpVS/dJ5qGzRvXq7DXJsfuQnn6KTmPcUbqE6i9Uck7q6R6MgP/9w/RQVWBdD5sZgr86BBTI4wuvIbmUCtmh25BH70LAgkgELIyCfO1+yE4+yRAYyeGHnH5kxx8gaMdpBG8+CvkP8fD/9Zk+oql2fRXIsczhOr8G2Hz+/DkkEglIbo2/n9FIadtJwyyQHGVVRNK2Rsxa8taS1lgW4gh/iRRiPzn8pVKEhjjjWmg7hfWkdrhhcBdZF6mRQvwbYYUXEVb4EClg0VF6LSsglFfvwQoumnk4pDGamJH2tOpcQeow3VuKcG5GI2CNCT4VsgNTdr43NQY9PmqMxKciPN+eNW1N5eXrYTObsMlD5+nwbQwmw+xd0oCTJJIowklj6Gg7RDp6MN/1Y4vXsaYjaj7iP8+PBQGbfO0hAWTQdcB5Wzya9HOFSFgfbi61kXDdGi9TTLD/JyO4uDVFb9eJsNuSxOSVguJfY6BsLqpWUe2co4af7i4yBJx+qt1TPSuTAEHndS5iSmlxs8YtVW6KdGMk6GzVewha9dPWhGSKkXNjWDc8i8hmZZ1a3kOQTNAp3nuF1YCqf1fajtqGRqhjJNLYPvOm38B14y8s5a7V8lMPm0UMNl8z9YPAzUfg5yeF2NUNYnIDcveEt5sbpIGTINt7KUPgJIgi20om3k4RbGYzqVnyUZRh62vftv86bP7www+wsVFX4SiOzk2NcXoadZoXnbQtpcwTFneCj18AHL3k8PSWwsubRNmloHS4j0SOS4u+ZcCpDC/qf1MEMzW8Pvtf0JBJGpiIEeDPMFv4D7ZEydLlNeaKatWqYpGdDVJXNWQamwW9jer7KzuPU5YL8DZKgFs3RLh9TYh3EVnT1lRexxcLm+s8pTi+ZF1aFzkPb5mNyqLuvM6mcjd6Zp/nX1cVdedqN1e5+mCZnRMTh1eGTtLu3D1xPo6HrlNEOtPdiAoSNrkJ5jUTE6fmFofNF2DWfjgszBsgKEiAa3et8OKdKb7/3gj2Tq3RZUIwDC3baVw0JrbN4bz2MGuQkSa8h9/59LrIHE1iCgkn+fl/MWpOjFboVP5lXrFSZXQa5wnpsftc2j6PBLQJxilNLv4+AR1HOqFStRoa353fDgLS/tKZkF94yUUzdTUT6WGzaMHmpfeQU7rbSwyxp1ijqUDs7gGJfyAzH2BAqeXHSY7Ocf1yitR58F+FzadPn8Ld3V3jvlWpUiXMG2+DdystixTopEbUx4twC0yTi0EWk7xBgvLo4iXDxABfPAuzwocIwwKNVCrDkra/35KTEUUz15jhe38bWIuoYVYzmtn3G2Ncms05MJHOprZlFeXnKKr5bJcAV5+K8Meh7Ec16bt9kbA5sE07rHbxwg9TFzPY1GYnyUOh+pg/sDmB2V1SN/rBOVGI9ZIp5JCoppMinZzvOkHnnskLcWLphjToLHjY5DuBX0N29RPzFx8XewKWnUfD0qIeJk8W4LcnlniWbIqt2+qja9daMDAoy25e1Wsboq/fDJYuZrWUmTZV8OvK2kh1c4G3gSnXPqGPkx9Kl1RN//CgZ2zWEL47f8Wk38C58OTxdshvA9PvAb0cfVUkncqULo2ypUrCts238Nj+KysvoDKDDGE7D2CTyhhaK0kndXcLQgj5uesCXD3YaAcbSp/HJcN/1hIQVCpPaMp/i11dIYvaCglFLfX7WPu+/MLPsf8ibG7fvh1mZqplRgYGJdGtmREHOrEi5hNelKCGOsrPLegMZ3Gg7uvRR8JeP7OgR6bRzYL8biyaGSvA0+XW8OhjDoPiqm5xLCNWsxrCHC3xqYj4yed0/5Dk0f1zQiQ9FOHVuuw1BvHr/EJhsz1WOrozoFsjluOnWREMOsnZRx0u1R/nF2xyou5hOBu5k3WjkwZnjIckDTSXMhF5BywZ44BoN198P2UR29bT4dtxfMl6rHGXYOKgYQzqMnMQ0hpZiUuGejc6X7OZ4YSp6BQPTPyMERE/wbz9IDRv1gALQhvi0TNbPH9njW17mqB7DwHa9LWH5HQyA0IOsrIGkVq3V8tkRR3r5MAzZFoE6ps2RHE1X3UeNmmkOsl2wyfAfed5Jami3GzPS/iRdugtQPzTdTTvOxwlS6gKxJcoXhzly5RBN1c5c0zK0vfKMWymW1+6bT6pItekh82cHWdq/pGfeAiJLFjRTS7ROsGJPb0gmz6fkzDKo6h5ls4VLdeE/nM5O9aZ7TeCTa+TT1GuWrpzztatW1U9HL+QR/fu3cP48eM1opm1atXEMkcbvF9lAUQ3KJSObB40dI3UwPPDnGFwFsu1Xov8j0BXsRz75w0pMrDJ1WaaY7ufLayMVeX/uHmqNIZ1NMGthdRpLsSHIijOruuYqD9PoPk6VoBr90W4FycEPc6qtqbysr5Y2Fzl5MHqI6kjnFLWnLNPJGveORm2RSd05i9sLue60JdtShv3Tl+C1e4SLBljz1yGllKkcwwX6aTnCUpPLFmPtR7SwoFNfoK7wAmUy69+wohlP6JGA1s0a1EPK2Ob4sm/NvjnjRXWrLfCCLte6C+PhPuhJ6xWM/fQqYCqGySpFMdcfZShkv6mWs6erv6oWa++xg21Qvny6DDSGT77ua5xvrEps8lG/XUSc6cu+SEzVqBGHdXu9OIGBiir5HFu1n0Ig1L1ZWh9nEPYDCDwjnuFvn7TUUnN+lIPmzkDEOo+Dzx8G1JpAHRpZdLkJvb0hmzSTPif+YtZsWo9rvx1ox+/yMhn4A3A59hDlK2ULmz+JcLmunXr0KBBA7X7Yil819YE1+dTE4qwyEUzlQGEIpsH5n7HZIt4sNQ2uojlODBvUKHDJnW/I1aAR0tt4NjTQms007BODcR6NipyfvLK+z07f1MK/elBY5ZC/+f7rNtTqq/ji4ZNgja+KSeUnH3snFiH+ME5KzjoXK4JnQUBm3w0lVLkp8K5aCtFMle5+TDopLQ6SSZxoDwBqz2kWO3ijUmDhxd8ZFN9sox7g6n3gQ6jPRQ3sDJo3twQUSuF+POVJR7+KcSKKCEGjOiBfsGx8Dz2NwedGUnGqK9D6TFBVSA1IfnPRqVKlVVumpSy7u4oQcCZvzDxDiA5eg89XOWoXrO2yvsISKtXr4lujhL47L/GmnWY9JDSerQDw0smeUP1q9Qc1LhzH43l1qpVG3bLNsGy28C01yx7j8iGt3l2pI/So5nuW8/AqlWHtHUqA7geNnMIm3FvIDv7NyRBU7XWa/KTnNjNHbJ54fCPfwPfPC7R0H4e5uz76JeV/f1G1rh0vbtvOQ2b1p1UymQ2bNjwhcQygdu3b2PIkCEa94d6tWtgtbs1Pq5uCKyi2sCC7cZWB4zMHpPcUdLitnD3CYTYW3umgZqF3LzluLyofaHCJlY2AGIssNW3EUyMqNNc1RjEoERZjPlWiAehtsyBicA0s+9f5F8nd6AIAe5cFeLmbSHerMx+YxD/Hb9I2BzQuh3WeEiwRTaVdXyT3FC6naQdlo13ZlqYh+ZHa0BnQcKmKnRuY7WauyctxApnL3C+6wSdXE1npL0rJg8ewU7gYbOiMel3aNW71DnB5DSNrg5kF14j5BrQbqRL2sUkaNgSZs27o33rGoiOFeGf5Ia480CExQtF6DeiN/pNWgfv04pGGS1C7Nq2Oe2mv/UsGnfQ9Oc1a9wCzjEHOUkl1oT0itO5vAEmc9TDNQCkhal+wVerURP9fKZBcvR3TpczA4FtFj28+BYDgxejavX0dBotk6KZrfoOg8++JEx9Aph3T7+x5xds8tHMfn7TQeLy6t+Nf6yHzexDBncOkuTRe8gjt0Ds6qI9beftBx83NwRQt3qCkjGB+nWif/xlRTQpc0PZgnPP0dd7MipVVHVyKVWqFI4cOVLkYfPjx4+IiIhArVpUS68MO6UxsqMIdxeSC5AxPnwhoMM6yCMFiJpsDwfPIIh9NIHTwTMQyyc5ISVCCBJy5+GloEYWzYwxxv1QW4zsKIRBCc3aTGG9GtjkbQXEWhRZP/mc7C+Kav67xRiJT0zw6ETOo5q07i8UNttiracEJ5aux9FFaxh0qjv7UKSTZIk2Syfj8ILVLMJIHeSFAZvq0HksdB12hczDCicvpstJ0dkoBzdMHjISxYsXR6NOveC1k7NNzLJXdz7CZpexbpiYlIo+k2JQz6QpenWvh207zfH8nSVu3DXCzBnkuz4YA2dshc+Zl+ym7qer1k2Rrg+88ILpV5ZXE7wtX7YMeroFIuDX5zollUiqKJhJFV1Fl3GeGrJMdBOuU7c++vtOh+zUHwroTOEmx3MUPUxhTkjuu+Jg3V4TdGvVq49R89akSSoFXgfMu36XdnPPa9gkZyNqAnKjaOY3HdPWw08mTTr1gFWLNmnP62FTDTYp+khGAiwKqdtilICT6jZlp59CNnUuxC4uXDrdm3MBYq5ALi6QL14F/wuv9JaT/xGgJsUMul+4bDgOUy3Wsk2bNsXRo0eLPGgmJiaid+9021v+/iCsXxtbfBsBMeZFAnSow5zkjOj/54i6mQLipwhD/BVmi4UhbnD0CmJyR25e/qw7fYJXMBYEu7PXPxZCJzoXzTTHOi9r1KulGdwwKFkOrn0s8McyhQPTFwL5WQXP90sFeHjKGEmPRXixSQASds/qZ9Xf9+XCpocERxfF4lTYNgaShxekO/twkU7OTpKJrDu4Yat8OrOcJDvJA3OjWBo776SPJrB6zB9ncDWbPFzqGklv81T4NhxbvBbbg2Yh0skDEfYuDDZLKewPy1MDzFB7uO84z/y1OR3JDCbSfITNjsPsmT5n4E1AcvpvdJcug4nNN+jTszb2HbTAi/cNkXjDCNOmmqLH0GEYumgffM+95aBTyU2IokokLeS87ggsmqfDE3/TtGrZHs7rj+nWrFSb/HipIq89F9F28DhUKFsmDcj4ZTYQmTOfdGYfSTaT9P/CS/Txm4EKFSqqvL9UMQO2z30P3VaRVMo/2FTUyf76DP28p7CmJ367aaR61AEB8zDpcgra9Oei3vS8HjY52GQp7kupkF58B8n5V5BQt3nCe/gyhQA1IE07d17C72IK+xEiXxoLPz8ZfMQ+7L/EPwjyVTvhf+5Fxk5CacvStQ7989qyGQX+HFnLXgMrw+nhIkO5spyqBn+NlS1bFpMnT0ZycnKRBs3U1FQsWLCAuc7w287GYmXg2tsUD0K5aGZqITehcOLq9fAi3BJXF7fHxYUdcX1JOyRHmGWa/ibgTI4wxZE5fRA20R5zg8UImzgBh+b2xatwC9Dr6vCSn4+poYcae24ttMXwDsYwKKY5t1iL6mKX1PaL8pPPzj6jRqDkaAFu3BXh7mUh2/8plFYPz9n/Lx42eaF0ilgyZ5+5K7BRMpGzk2TpdUfwzj4RE9ywI3gO9s1Yxl4vLNjkIZTsLEkc/tCCaERTzeag4eBhk7+plC9XHh1Gu8Hr+wSFS4+aVzc/8eUzbAYmcjaW1BAUdBPwO/knOrrPhrGFLYYOqo0Dhy3w6oMl4hKMMXmSFfqOtcfQ0AOQxL8HWV0GXAPkvz5DT7rpl1Lt8q5SuTL6+kxDcDwHXxl2z/PfN21U6IYmfYbb5tNoM3A0ypZU1zkzYD7q5LvuuukXWLTU1A4ln/VxSzazEgL1JqP8gM2g22C1Y67rj2kH7286wH3bWRaBpX3fslv/NDDWw+Yr+JJ1JHWXfx+HgCWrIZkyF/6zQiFfsR2yY79nSZSdIFV27B4Cf0yAfN8V+P/yiKXZadkFDkZp57MeVHO/71+ykpuQG2ClOCLrJmnXDn9fJfvGkydPFmnIpI2Li4tD165dNbbfvEFNpuuIWLMiEc2k9Da54Zye3xNTAsTw9A1k3uTkBDQnyAOJi9uySGdGoMLS1ZF18SHSGK8iGuJDpJB9hiKlGX0ub18zYrWun6MtEO1hi9o1NaOZxUqVh3c/M/wTVjT85PP2+6eDJKXQ/94rwNU/Rfhzf+5S6LSN/xnY5AGOOtEJOg/OXYF1PkFYNs4RlFLnRdapqYjsJJfbObPnKNV+aN6qHIjDb2Ye6JyDUPYim/y20khNRMeXbEjrRifYLKlFX5Jq+LpO8IXvwVvaG2AKCDb5iYBS0QSdXkceoq3zDNQ3tsDoEXVw7BRZYFrgf+eN4S+1Rt8Jnhiz8gzsVh6AWaPmGjdNm3Zd4bHtf1w0MzPNyowmZJJwSgTI1tIp9hAade2n4Z9OE4261SRFMzuNdmOgQVDJ0rFq68lr2BwStABTklLQ12sSKpQprbJPKpQvhwGyOZBfeKUoR0iGPCEFLbsPSHvf1w6bvheSIY1LZrWXvp7k/uMOb08viD28QBqZUopQ/hCfuX0kpd3j38GX6nrpP2tyyyB7oHZe8NeCfixCgHwhmWUl6IdDZzsvlFGzaqxQoQLmzJkDihYW5X9v377FlClTUK6can1g8TIVIfmuIZ4us2RNKKT1mF+wkZ3lkoTRz3P7w9k7GK5eMuYARA0/1NxDYu1evgFIWNQ+Q59zfn0UISUnoIL2NP8QSeLsQtbFP6idCQwMSqXdc7kfKcXQ3MIQh0LIgcmUibnz2/xfHMk16LeLQly/J0JyTM60NZX3y38ONnmQI+ik/wdmRzBZJGog4mWSCDypG5xGgs4Dc6JwJmIHAz/+85mNqg5CuYNNquHkdTaLFTNAH69J6OM1EVWrVlM72Q1Qq1YdVtMoPXKXq0VUNM/4FTBs8hOslFLjtwCP/bfRalQAjITmsBtbD/+LN8erD+Y486sxfHwbo4aSnh1duNWr10B/2RwEJbwD6Wvyy8v1eCGZQVrQlQ9wWn8czXoMAulj8hEN8lLn/zaxaYJxYTtZmYL0Mgl4a5808xo2O343Go3ad0/bDn57GrZsz8CbrDPTxOIJqvSwqXpsElIh3/AzfNxcIRb7ajT6eLl7wD8gBAHHH3C2kjqOq67jrX9e+3VQ1PcLq+W+DowP3wUjcyuN66tLly44f/58UWZMtm0UcW3btq3a9hdDM3NDHAgi3UYOdMi9RnkyL6y/P0bUw8PlzSCV+MNd7K9xPZLKg4tXAKbKxXgZbo7UQmjyyXjfGDEd0o/RDbHUwRK1a2jOuyXKVEDQMCv8G2nN/OTfF/Eu/4y/b+bnDdVmvtwgQNIjER6cFYJqN3O7zP8sbPKwSFFOSrHvm7k8zdmHopsEmzxwMjvJSQvwy9KNrAaUoo3853WN+QWbBB5DZq7C9MeA974k5tVdqbzqr1t6T32BkHmW+594xEHn5dScibqrT8RautGpZpNPo+uacAjWmKTI/ltoMcQbQhNjODvVwYXLFOk0w4mzNnB0sUbZMmVR26gJfPdfx6T7gB9FM8/l0u5Sy3eg+tKQyyno5uCL0qXSf6FS3VbFsmXRw17MarlIb49rLNE9weYaNhPeoXmXvmqTRzr0kkB9f//ZTAJKA7z1sKkKmnFv4H/2H/hPnM4imbxckfpInufy6F2shjN7ZRm6zwNd577++ULeZ3FcNJMUKDqNckEppR+UdK+sUqUKlixZgk+fPhVp0KTaUblcjpIlVcuMSpapiMAhFkUWdBBVFwdn92HNPerXIf+Yopzu3nJcXNQ503R6bqEmO58n60isESFhti16thTAwEDdta4EWlvWxcnJVJtpgs9RDVBUID873zO776UU+uNjxkj8Q4Tn23JmT6m+zv88bDJYVIisEyCSiHq0mx+TSuKBk7eTVHb2oQaejKAzP2GTdxDiG2A8d55Hh+GOWuVw6gtNMTBoIevenvYb0KJHuh5klhyEtICauvRRVmCTn3D9CTqvAy67r6D5YDHMLIWYPM0WSXcb481naxw4Zgl755bo7TkddpsuIyARyCiqyC83qyPpa9L6x4fvhqChrQbgFStWDFUqVcKQuWsRdDdrEdXcwKYk4QOmXgeadtSMZNJE2LBVB81opvIx0cOmCmySMLvs4A34sA5yzahm2uTm4YmAecshpfpLvVamyj7M6rX0JbzPn5Qprn3GuNDNoHshXVPK//v06YOrV68Wacikjdu3bx+aNFGvLS2Gzk0EODHJBlhjgk9RBS/7ow4M6o8p5U0Atnn6SDh66XYBIkkjF+8gHJnbB4isk+somfp2ZP8x1WYa4f0qS4TaW6JGtSoq5w2dQ9RAOnWEBV6tsGLRTPqu2V9P7iOCBb1OSp+/jRLg5k0hbl8T4m2kUY4cg9S3++uAzaUbWaSS4JHS5QfmRDJ9Sz6dzgvDKzv77J2+lMEm813XEuksCNhkN/sL1ADzmVkyEnS26jcc5UqnR+r4G6uRhTXGzF6JZt/2SrtoCgM2uQnqNQiUpz0EWoyVsO0Riupi2ixr3HlkjRcp5ti9pz5Gj22Grg4hcNx1i6W+sybEriOKoqjVkp58gvaj3UC1mPy+obFc2TIoo+QC1NZjCoLv5CdsKnT9zv+LXm6BKK/W+V6pchX0k8xEUPxrRRmBjlpBPWyqgBLBpvxAEny8feFN/7Xo8tFzYg9PyOYsZV7oetjUcc0o/6j50v6Oe8MpRhy6gw7DHFBSDTJr1KiBqKioIh/NfP78OXx8fEA/gpXvV+XLV8aM0VZIZqAjKJJWkxxMGAFRhtg5YzAcvTL2N3f1DsLJ+b0KHTb5aOb5GY3QpblQazSza3Nj0OuIFTHI/xqimTwcUlTz2S7OMeiPQ7lvDOKX+1XBJkU5OZ1Ngk2uZpMafEhknYAz3dmHnIkcmLPPj9OXsc8w6Fyanl4vMNjkJwEFdAZd/cj04lr1Hapxg6WbVRmFdBL9PcBvOkttZyuNmMM0urYoCMFce6/pSjfRCmhsa4ypU41w74+G+PuVGbZsMYadY0f09pwDp923mVQJ1YFqW56u51gEOAkYtWgT6gmosFsVNK3bfAu3zadQp2HjtNc6iGcg+Hb+wCbpZjJdv/XHYNmsddo6+e0iwXrxnotc+UOGMj2vQLW4+ppNJViKfwv/Xx7DLyAYYrG3bth0c4M8bD2kl0hfVQfI89eWfszW9abrOiyo5/2vfEJI4ieMnBsL0sTlryt+HDRoEO7cuVPko5k7duyAhYWF2vYXR8+Wxvh1OkUzTVmHNz9ZF9WR9DTjF3UCwSQ1BGn7AeghlkIikeLBsmYoDL1M2ndMminaCO9WWWLOWGtUrqQZzaxapRrmjbfGu5WWQLRREYb8/IuYvl8mwP1zQlx7KMKrdblvDOLP268UNiMYbBJghju44uDcKPwwNZRz9hltz0CTop68neQasRz7Z4aDAJODToLWvOtGV24Qohsmn0bXevO+kMwiYcFXP8J+xY+w6dCdud3wN1rlseNQO0xKTIWcuqyzKueSl7B5G2jnMSXtZlrbohFGrToKs3ZD0bRRXSxcaIz7f1rhrxcirIkVYsSYjugnWw63n+5zFpgMFJRAQx0K4t6wjnjfo7+j9eDxGt3nVSpXQX8C7ktvIb8B1DBJbxrIF9jk/eXP/4s+HsEgrVTl48H/Pdh/FkJ+I9DNAgTpYVMNhMgFKAUBYRuYKLu2iY0g1E/sDfn+K1ynufp5o3+stk8zuMaK0r6Kf8t+oPn+dB0t+w7XuN4NDQ0RGxtb5CHz4cOHcHV11bg31KxeDQvGW+LdCosvCnRI9igl0gQRkx21ugARgDp4BmPHzOH4HGVYKABHJQgUpTw7zRadmxlriWaWRO9WAla7STWcFP3kIelrGklb8/UaAa7fF+H3OCEopf4uF9qayvvuq4dNXvroTOROKDv7cHaSE1jHOoPOsRNYVzul4KnL/XTE9jyTPsoWbPI3/wvJDMiCLqfCLnIPrFq117h5URe2dZtOGL98OwIvvWValxQp0wqxacvVtKvMTs2m8rIpcqgMmzUtGrHUV9A1YGjo9xA164VmTWojLMIIT/5tiCfPRFi5whj9h3ZGT5+lcPv5CahekuvMVp0QWWlB4icMmxuL2oYNNL67LUkq7byQJhMliXudr7DJBOtvAK4bjsNSi2B9+fLl07ZxgO80BF7LWlRVH9lUPe7s/KLo5umn8J8yh9lOMucfRVqd0udkNxkY8z2kF1P09Zr8df2Fj7LEzwi+koqRM1egRk11q0YDjBo1Cvfu3SvyoLlx40YYGRml3Qu4H6Cl0L+NCInzGjHpncIEHYr+fYqoB0TV4f5H1s1S9zhFK5+FWWHZJGc4i4NYSp0kjyi17uYdiHXTxuJthCmTNFIGkPz+m0UzVxuxusspIxqinJpjHe3/WtWrYImDJT5Efxl+8vm5z96HCvD0gDHT1vxnT940BvHb+3mFAKkRAtSrkt6EtXbt2iJ1zRrwW7N9+3Z2kQ5o3RZrFQ5CvKi7rq5x9eczsqukZZHIOnP2CZzFfNfVoZPS7+t9g/HzvJUMTskmk5NVckBWHYSUt4nqSHMEm/zkEfeGRS4DL77BuNBNqFlXM61UwsAANu27winmIIKupGo4+ygDItW35aZBSHlZGrBpbsuEuCUkxk0i7wnvMWTRbpi26IF2bWojaqUAfydb4t5jEZYuMcZ3o3qil2wFPI485SKdpIOoiGaK919Di77prjp81LBmrdrMdSeYJJUSOaCTxL1htXv5EtlURDMDzv6N3p7BGi5G5NU+eupyNO+SbjM3wGeqHjb58zeHI9VuEnAGhG+EJCAEPj5+8PGVwn/qHARsOQ7pxbd6u8kc7lvla7iw/6Z7BalceO6JR5Ou/TSyOCYmJti2bRs/RRTZ8fbt2xg5cqQaZBqgXq1qiHC2xsdVPOjkX3qUn/R1jR8i6rO0/e/LWuLk3C44OqsLEhZ1xOsI80wdgGiZLD0eIcKZ+d0QO2UUIiZNwIYpw3FpUSd8jDQCLV/XuvPjeWpcog7yM1Nt0dqqntZo5rCOprg235ZB/pfiJ58f+4otkyKYEQLcSRTi5m0R3qwUcJHNPJDYwooGwFoLrPe0RJlSpC3NKS6sXbumSF2zwPnsogAAIABJREFUBQabPASSsw91o5Pv+vbAmUwEnrPA5CKd9DdFRAk6OdiklHshwSY/oVxKwZTbQKte6R7ePIDxY+nixdCs+wA4rTmMkCRwMKZkJ8kmloKATT66qgDlgPg3+G72Jpi16IYe3Q2xcYsZnr1tiLsPRJg1wwjd+nfGgCkbmO86lQ8MnhoOgkr+e/Fji+4D4L33MlenygS6OUml/IJNamgKug4G8cZW6fWg/PY0+bYnvL6/hOm/Ac279kvbXj1saolW8udxNkbyOafopfTUUwQcvAHZ4buQnvsXfgmpYFaW2VhWYUOVfv2a5wTJgJEO76CJoahatWra9cNfXw4ODnj8+HGRmqy0bUxMTAzq1Kmjtv2lMLidEDcXUm2mEIUNOgSKr8PNsGHaaPhJZHD2DsIEryC4+wRidpAnkkLbg4TbMwMdSqkzX/So+vgQJQSi6rHHBdnJzUczSROTtDFLlamgtu8NYFirGla72+LzagvWlZ7Z9/oaXictzX+3CpD4RIRHv+RNYxDpkSLGGH8st4Vrb3MYGJRGpy7G2PNjK9Q3MkBkZIy2S6bQnitw2FSGTop0Hl4Yg60B01l9Zyhvgamo6eTlkwg298+OYN3u/OezMuY6sslPqFpE3Zu07wJT22YaF1qZEsXQuv9IZt0YnPQZsquf09ONBQmbadv+hqXLA+LeoFdINEQ2rdGzax3s2WuGl6mWuHHXGDOnm6H3qFGwaJMu7cRPOrXqGmLYjCgEXU7hvgu/XMWY57DZZySmPAFkZ/5Cd2d/EMTz20JjtWrVMThkMYIuvYXsGljNaLPO+shm/gAVuQC9ZX7nTLOV/yGjdg7kz7o1AUm/ntzuk5esbIaimeQs1rhDN5Vri64vKysr/PDDD4U2IWV1xYmJiejbV1Nf18SoDtZ7kTh40QAdVnMZIcSKyfaw9wyGp7c0rcmHdwDy8QvAzSXfZMkBiMCMgK+gHYBovaBo5hpTHJ3YGM3NDWFgkG7owd2jS2H0tyLcWUR+8kKQRebXAJJZ+Y4Emw9PCZH0WIQXmwS5FnJnkeU15tgttYW1SV3FdVwaG7Y1wR8vRFgWJsHt2/ezejkVyPsKDTZ5WKTUO0U6Dy9YjU3SyQizcwEX6eSciAg4qXt9g18IjiyMYe+lBiL+8xmN+Qmbg2WzMSnhNQaFhMLIVL3r0YB5lLf9bgxX23gd8L/K+Z/nexpdFxDEv2U1nZLT/6CHLBzChi3Rr2dN7P2J811PSBIhMMgYQhGlRKjjvDha9hkCn5+uI+gWFHaDmpNdXsNmowHj4LXzFIy16Hg26dQLXrvjWHSVUoCU9qcGJT1sah4XPZjp94nqOcDJhQXFJzPLVmrw465zTl2C5IHc3d3x559/FsjEk9OVkHj8smXLULNmTZXtp6jO+K4muBdKkjpFB3RI9/J/C7rBWRwMEl/X1nTn5CXH0hAnpEYKUBTdc1g0M0aAv8OsIR9qhZJaoplmgrrY5GMDrDYvEn7yWQHAgnoPNQYlRwtw464Idy8LkUIp9Rw2BnHRTAGeR1jDq68JDEqm9yt06SbC3ScNcPehS04vr3z9XKHDJg+LDDrDtuLneauwUTo5zV89Pbppj3AHN2yTz8TRRbGs/pNS8vzntY35CZuks0l1k+Rh7n/qD/T2mYqadXhQS5cHqlC+PNoPd4SnApIm/wa0G+mSdqPMswYhvmZTF2zykciL79g2+/zyFO3d5sLYvAlGjzLGsTONkfzJCldu2kAWYAmHeeGQXAb8rmTcbJPXsFmlRm2UU9LspAmxapWqGMJHMxW1omwi1cNmxg1p+gikfv+cfwXJxRSE3ARcNv6Chi3apd17eNhs1KgRDh8+nK8TTV4sPD4+Hl27dtXYfgvjOtjmawWsKVqgQ5BGndqrJ48FAaU20KTnKNopkfiD6jmpgaigICgr6+GimWb4McAG1kL1cgUDGBQvB4ceFni0lKKZxkgtIn7yWfluBfUe0tb8ey+nrfnX/pyn0Llopil+ktugkYn6sSiFXT82wYO/jZDy/nJeXG55vowiA5s8LBJ0UnqdGoKW23F6nTxwkpwSNRVFTvDA9sBZrPmHcyPSDp35DZvU+U0SO8zDnKwZj9xDL69JqF5Ds6OzUqVKLC0cfOohvrUTp90wCxo2+WgHaSSyiOXppzDpNAqVK1eFs7sV/nfRBs9fGeL6005Yk7QGAeefwf1XwOf8W60Td+5g8yUTf2/Yc1ja/uAnQH5s/C0XzSSoZ9FMZYDSw6bWY8IfY/34lUc3qcEuCQiMe4meHsGoVLGiynVWpkwZSCQSPHv2LM8nlrxc4Lt37zBnzhxmjcnfF2gsUao8vPqY4lGoJQOd90UMdCiF/ibSHIsmesDVS6YTNini6ekXiITFnYCIukUCNmlfIkaAf8Ks4d3PFMVKaUrNWQrrYJeEINMc1KRSUPD2Ra0njGsE+u2iENfvCZEck31tTb5O9nWUNXz7maJkWdU62apV6yEs0hn3ntbBk7/98vLSy9NlZQCba5CX3eg8TGZlpDT50cVrWaMQ70TEdaXbM7kkHjpJMH5XyFwl6EwXhqf1FBRs8pM6s3O8CfgeuIHuLgGoXlOz0aZ2XUPUVRJH7zTcAYGJSnWdyjCVwd86u9EziWzy28qPwfeA72ZFp01CwoY22HApClcetMHjB6URf6cDYq6ug+z8C63QmWPYvPCadfoH/O8fGDX+Jm39/GRStWp1Fs0MvPQmrfOd3+a0UQ+betjM4BpJO0++wvcwuTCytl17GOZNWmlcX82bN8eUKVMwderUtP9btmwBgV1R+nf27Fm0b68uPVcM1iaG2BfYGFhjVmRBhyDhQ5QxIifZw8krQCdsUmTTx0+GW0vb4HMRgE3W3Rxrjp1SW1gK+XrA9Gxd8ZLl4N7LDH8tt2ZAWtQgvyjBaMpSAV5uMEbSIxEenBWCHmdn+z4xf3kTHJ3UCK2s1GW9DNCnT39cv3YXL9854fq9ukh5f7soXb4q26IBm72atsPqCTIcXbgWp8O344SSs09moEhRyZ9mp4u6U1f5z3NXMpegzD6r/Lq6qDsB57agWVjvG4KlLLrJQ6cDQkfbY4WLGHsmL8SJJRtYTSdBZmHAJj+5SclT+Abge/Amuth7o2oV1fooHqhopMjmlHuAJCF7zj55BZuBN4F+k5anTUZVajWA19FXCEl4hk2Jy3H1tyYMOs/f6YYVV3ZCev41PM5RpPMNA53sw+ZLFgmmtN6E6P0wsVH1LC5RzIB19XvvvcK5ALHOdx0RqryAzcvv0apHuspAd7cghJBQf1ZE4b9CiOHPcf2o45ws7HNC8SNO/us/6OHsj/Jly6Zd23S/IU3azp07sw500s9Uhk16XLZsWVa7WdjQ+erVKwQHB6OcmnlDqTLlETDIAv+Ekad2Ubaa5KCCajbJs9yRajZ12L+6eAVgTpA73kSYgKKh2YGRvHwvpcApmvnHMhs49jSHQUnNaGazhvVxIMgWiDUtspCfl/skt8sibc0nx4T/Z+8qwKLK2jAGdqyCikh3293d3Y1Fd4OK3YpF2J0b5u66u9baUkoKogjYXQhKvv/zneEOU8AgNe4Pz8NzZu7cuXPuufec8973fN/7IuaFJt7/LL22JmMzd6oyS1XK+q9ZW3hVokGDBtiwYQNycgjPhSH6YS08f+MmBO5k7Q0fbB47dhxVq1bDmqUd8EfAROyx9sap+UG4svko39lHEBBKel1WYFMwG50sLnfbuGDTVHMmibR5+myWQETi8DssHHBq4Xpc2XQI17YeZ05EJdLZ5CYOCdno0niju0Rlg5ba7U7dRa8plqgrMvDT4N+4SVOM8l4Pt2sv8iwWyQKw6ImsrMCmorIqXP99CvvwXAYqfcKe43jsGsQl6eLZ41q4/XAg/CP/gGPwN/a5U9hX6XU2aSKM52Wa953tDPlqotmMctDp2h8L4nIkZr6LtUsJwSYB/AX3gTa987NaK8Fm0fee2HWQ4n6t/E7ZtyutrNCDkvn2s9AybiUEMmmsodhMyjZftWpVoQwm+Z63atUKt27dqpD56uLFi2jfXpSNrYr2hi3wjzfJGWmxzOiSAoHy+H5mQAt88tfDKi9rzLLxFAOclnZuzIoydF1v5AZW3BI6tqsAu4nNNIWuujibKV+jDtxHG+C9vyGPzfRXrTBQXB7XrTR+gxyC0oPUkBCviQf3NPE1UI2XHFSEtibnL39jkTG6mpC2t/A82bNnT4SGhvL7ZvKLsYh91AzfMhP422TxBR9sHjx4BPXr10ZIZHu8+6aGW/+2w+GlE7DPdgHO+u7A1c3HmLuPJJDJbStLsMkTdT/OgC8xl2eXbMJOSydme7lxijkIdBIoJdC5y8qJWWRe3XyELaXvtXLG/FG8uMBC7SoLmjS/E2zyJthUlonuHQdYHr2OjsMnolbNmmITgaqWLkZ5b4DbzTdS+XqXNdikpAKqv10eqPQNS8KvscuQkKSGJyl1cT1hDDZH/AXHsBzYhAI/aRjwz0mSXaVLRAZLUjDf8Qd0TNvw96VJUPDfcOgUFsfpFMLT8SwUpHw32OQyc1MxwmU56tbNj4GpBJtlD4oKvaYF9cHK7QU/hIZ+YUoTlKjYa7ot5EXkwihenFjLTp06IS4uTqp5iPaj/ffuLT9haIoddXR0RNWqwpNr3foNsXC8AdK2k6RRxXtqk4A6MZYIUuZrXRbGSOYGKOPlFhP4+cxjwHK2LU9nc46dF9xcnHFl9QDkBraoEKtJHpupjmQ/YyZbJFdNmAmXk6uC9gbKuLSA2EwdUJJKaQCx/4djEKv59jdeYtCL80UnBnFsZvoOIyyaqI9atesLzY3E8q9YsQJZWVn8PpyafhlRD4jVdOdvk9UXfLBJThEkf2Fm2gJb/c3w4IkWXnzWwI2L7XBw4TTss/bF2UU7GNgjUMkBTMGy7MHmMf7yOOejfsp3A3Za5YHOqRzo5Hmw77Z2xZnFG7HXmsDmeHbhyh9s5k3eoanMd33xQ6DjiClCN5Eg2NIwNMXYJUFwv/2OZydZwDJyeYFNDhjYBWfC+jawNDwOp+N88CBZFU9S6uHywxnwi7qOn9TzNUeFwCZNhHGA2/UX6DPLEaRDKni+TZXVoNCC/HR5oNNg0ASWLc/9bqHld4BNsucknUGrI9dg3LkX/3e5368Em5Vgs9B7TsZALwvZuQfM2PIz1PWMxO7nvn374tdff2VMZXGXxml/Apx3794t8/nrzJkzMDExEal/FfQ0U8E1X7Ka1GYOPBUJUhgYCFTCm60muLa6H35bOgpnlg5D5IZu+BaogZwAZaRLYK1oG2WZpwdoIWRdH/yyeDiO+w7H3yuH4MUWM+YgRMcu73Pj2MwjDkZQVWos0vZyqFv/JyyeaIBPAfoyAfLLu31K9Htb1ZCxWQ0pwRq491gTn/erFRqvyWMztRC2zAT92qiJsZmdO3fG9evXRfphDpKfj8O9RCVkZMpurCZXaT7Y5OwqadKtWasJBgxoh83r1fHomQaevdfC1T874oDPdOy3WYo/l+zCtS3HxGIxywtscgCXGE7KRqf3Jxasxba5djymkw86zVlC0bZZVlg4mme/OHrJNunBDDexlIjZFJi8Q1MxPx7oOsWK37F/aqSA6lWE2T26BhrGrTDV7zA8w3mJNKQpKTgJljfY5H7bNjgLNsEEOmPxZ7wDklKa4OkzRRz5rR26dNdmVllt5ixl7CS3rDcz8CQ0JbgAteozFO5XH8FoyCR+e5QZ2MyzvvQM/YyBNj6oXzdfn4wDmlRWgk2B+5W7/ytLob7H9YUKLcPy2MzLj9Fz0jxUF1khaNy4MYvpys3NZTGaly9f5sb8YpUENAlwFheoSvsjL1++ZDGign2QXv/0UyMsm6SHzB0GwM6KZzMJDOYGtQAtd893c2S6meRNTiwlOQH5L5zNEmYIcBYEUoj95DkAcd7ozXg2lBIAakHHKI3tJLZOzkoJ6/LYTDl5/vjLuw5V0c1MDcFLKAFLi8k3lcbv/j8dg7Q1U/eo4V6KJpJDNXjWlBK1NVWZy1LWTkOsmW6Inxo1EroWNWrUwMKFC5GRkSHWpb6k/4voh7VlPlaTq7hEsKmirY95B2+h+6zFGDqkNbb7qyPppQaevNXCxVNdsd9zJg7YLce55XuEmM7yBpuioPOy3wGcmL8GQXNsmDA8icFTclGQuSUWjuF55w6y88WiRAg7+xQ1mZYi2BQVde81YRbLGDXp1g/ksy466Oq168J82b0jv8GdpJbyQGdFgU2aYB1DUkGg0y44ByvvhOOvOEu8/qSHFx+NEBCgBkv/dXCKBWz+foYeU6zE2EwFxSYYu9gf3lGZmJ8C6PbJT9ApfbD5CZSZ6xMPzN13AbptOom1sWBYQyXYrASbFQoiixqLQj6DYsFpHJm4eh9UtMimTnjcGDp0KMhhh/4o/pLE2gv6o7jMjRs3FhqfySURFXSM791Oq2k6Ojoi9a+OQR00EbGC2ExNEOMjCyAlN7A5ov26wcbRE/NEZIzICcjcxgtrvS3xJUBbpp1zGJu5Sw+7rE2g3FQY2NB91KDhT1g1zRDp2w1lAuTLwrX/njqQtubLv3hL6G9OSl5CJxtVusejVxqjL2Mzqwn1hbZt2+Lq1asFdK9cJD+nWE0lmY/V5E5AMtjU1IHn7XfwegCYH49G1wkuGDHUFHt3q+DJO3WkvNbC+V96Yq/bXBywW4G/VvBE1kkfsyyy0aX1RiepJqrDpQ378IvXSgY6KYYzcKYFA5vVqldn2ZadRkyG1S/BLJjejZx9ihrgyxBsdh8/CwuTyaf4G2b6n4BRxx6oKjJ5EAht2WMAzLedYfuRdp73Q6CLtS//5lTUNYFLeDpL1inyfATOVzQbnUsQ4mI2CzsWgU6bEMD2ZgZGz+qPfQd08CbVAM8/t8TvcV4YNnEwv37chNiq7zDYn41mcalkhUhL7GUGNvMycz1vv2Uap6IJWg3q1cMYj9Vo3y/fW70SbFaCzcLu+Qr9LCyNF899PhEdR0wWGyeaNm0Kf39/bmxnpYGBgcQ4TWIqe/TowbLSSW+T/NHpvSQG88WLF1BSUhI6bkneJCUlYcaMGWJjQxOFRtg8xxiZO/SBHSoVEsMoCViweMwATWzwmYe5BYizU6b5bDsvXFw9mLGXko5Tkdt4wEYD8WuMMaEHrUCJspnV0L+NKu4uN+GDfEkhARV5Dj/KbzOHoAA1PIzWxP0HmkjbztPaFKw/gf6cXQbYOFMfTRWFQX/16tXh7u6OT58+FdjNvqRfRjSL1ZTtDHTBEygQbLpdeQrnOxlwjcqCZyww4/AddJ/ohFFD9HD0kAaefaQldl38dawn9rpa4LD9GlxYcwh/r94OnsXkLKaTWRrSR9KCzXymMx90HvdYgm2zLNkyunyNGvwBrl7dOug2cS6sT4QzmSLXqOyCQWdZgs1xM+EZk8PsID3iSIA5FVPWHYR+m06oIgI65Ql09hyEOXvPY9lzoIfzKv75VATYpImXpI+Iba3RhCw7a2DIMCOc+sMMr94q40GKBlZvMIG2dlPUa6yDEQu3MzaT+cXnAd6yApvcEj5l5mqLyCsR8CUm2frXECx6BLQfOIrfjpVgsxJsViigFHgQFKyHa1QOfKKzMXH5Diip5Mc4cw9x48aNQ2JiouDYzkAmgU1Jf6NHj4a8vDDgoPcDBw6UtDtbSi+N7PR9+/ahRQvKsBVkY+UxqpMG4ldTprkGsmSEzeTAAcVbkruPk7M7bAqwnCQnIAKi/vNnIjuw4pf9ubp/9adlWhVk79THllmGaKbwk0jby6GJogI2zjZGBoF8GQhZoLp/y/vPP4/i6VNW5PeI1fxwTJ3JHT37V5jV5IUwqCNujQkGtSPdzOpC18PY2BgXLlyQ2Ae5jbm52Uh6PoploP8IsZpcvYsAm3kyPKGpoMHOIyYXk3deR4/xNpg+2QQnftXA808aeJCiiz/29cU+FxvstVyMjVPmYeO0igObHOi8uvUo/t18CFw2uiDY5Aa7evV4zj7kAU7amARSBAd59ro8wGZoKu93w9OZ2DnFFk5Ytk1i0H+t6tXQfeIctBzCi0Olc6lIsOkamQlFnfzg/po1G2DUWH2cOWeEtx+UER2tgqNXrLEs/j2sQ8Ey3Lk2LnWw6bgEvk8B1+sv0HO6LWqIyCs1/KkRRnishtfddLjdAzwiMtCu33B+h68Em5Vgk7s3ZaEk1ywvcif76z7aDR4nxmYqKytjx44d3HguVJ47dw6DBg0S2kZviFmsJ+ImxI2HDRs2lJgQRNnsJPr+vX/379/H2LFj+f2M+z3lZgrYaWmI7J16DBRVJEgo6LdzA5oj3q8D7Bw9QEvmBdlO0vI6LaWnB+pUqF4mdx68pBMNRK8yxtAOlHQiDGzo/eiuWohdzWMzZQHkk1QUApsjN1AZOYHKQKAyKIShIhKouHYsbklg88k1DcQ+08THI+r8xCAem6mHHVYmUGqiKNQXSIHBwcEBb9++LbKLffpyFlEP5H+IDHTBk5EObHJP25RRHZMLt6gcTN5xDV2GzsScGcb485w6Xn5RR8IjfZzZOQiBFnOxbqwlNk+1wPm1u5jmJQcApSlFRd2Ly2xyvyHqIET0tEG7rmjaXPTJWg6NFBSZCLLrxSQ2uAuBzvIEm3ltTZMMATGSQhrruwUtNERjmwSZATk00W8J9xiydBROJCpqwizJMrpT6Bemm+lyKQWNmqsIdR6aTFTU9eD3x3qEvxiPFy9/QmySEY7EboRP2DOm0Wkf/K3Ul9HHui2H5b5zUNM1FKtPuwEjYXc6gmWjO4d/hVNYKjwivlWCTa5/V5biD5oV2CY01lJ4zeiFm6HYVFz7cNq0aXj27JngeC70mmSLzM3NhbbRG0oWomVzDvAJlgQ2T548KfYdOs73yCBlZ2cjICAAiorCk6tctdqY3FMLSRtMmdUkLfPK6rItj9lsC2dnN+ZjXhDYJGYzYP4M5FQ4s8lLOvm2wwCbzA2gIOFaKzVpjO2WxsjaSSELlAlf/tnwoiCO2jk1QAeX1wzG9oXT4ec5HfsXT0HEhu6MLc70byET8bui9RZ8T9qaX3aqIT5RA4mRGvi6VQ2ZxC7vUcfDdcYY141CGPJXWKnv6erq4o8//hDrc5I25CILj54OQlySOjIyUyTtIrPbigc2uYE3D3S63s3A+M1/o/vIGZg1VRvnL6jjdZoG4hNM8PvOYQiYMxdHHNbh8gbKGj/GNC85IFhYWVZgky7shJW74XnjGfqaO0h09lFSVsFQh8VwvpjMi4+6+w1OFQA2OZBIsZPkC04aekNdV0JJVVPyJNGsBWxPhDMtS15IQB5Tyl2zAsrvBZsExr3vAbO2nYaajoHQkj+5AHWmuNhT0bANA1xC0rAj6hjCE7vj+eMaiHlkigMx2+AZ+hZO9wDNXqP551TSBCF1bT3UrC78BN9IoQnGL9rKJm6awLm2petaCTYrmUz+/VBAHynfzz+B5Lmoz9uejkTL3vnxxBwo1NbWxqFDh4qcVApiNklDkxxIuOMJlqXJbFKSEi3LCx6fXmu1UMQxByNgjx6I7RGcrGXx9Td/FSZttHH+XMwpJGZzjq0X/l0zqEJjNhmbuUcTd5ab5knoCI+FxGZO6qmJhLVGLGSBlnVloc0JaL7cYoo13lYs9pWA+zw7D8yx9YSFgycOLZ6EbwEakHXASazmmzO8xKBXv6sBpECwRxf7bY2g3EzkgUtODhYWFnjz5k2RfZnb4dOX3xmr+fLdEm7TD1N+H9jkBuXQL6BkFZfwbxix8jd0HjgKdtYGuBVmgrffNBEba4rfNg/HLlsn/OK+GZf9pAOdZQk2SWfTJwkMKNmevMOcfRpKWFJq3kIVIz3Xwe36S3glAD4xuWjTN3/gl8ZBSGySCk1lWaRdJs7jD8BkV8liNrlldK5tRUqXuxmMkXP59ymGOCxGk2bN+cfgBvMGDRqi13Qb2J2JBInIkwafWB1EjltssElsZhzgfvU5ek2zRo3qwhl0VJcOE+bBNwFMzJ5+n6wtrYIBt5AP2BV1AHcTeb7rEY864WjKLzDsk7+MXVywuSA2F+3653+fawuu7DBkPOz/iGUhEpSQJNQelWBTuD1E7g2htqr8rFzayi0G8LqThtFe6ySyj/PmzcOrV6+kmmAIVBYUs0kgUDRmk/oMyRxJ+qPt0sZskkzLunXrQGLyXD9kpXwdzOqrgWebjIHd6jKRtU3Ls9Is0dJSepxfZ9g7uYPsJQWtJ23tXVg2+sb585AeoF0hS+h0DhRv+XWHAdbOMESDBuLMtYZyUxy0NULuTh2ZClnI9FdBWoA2NvhYSHRZYu1r643flo1h8lPSXK8KAdBbeYlAj+5o4H6yOnBEDSlrjTGph5YYm0kqDKR/W5y/3NwsPHo2CHGP1JGZ9aQ4X5WJfUsGNrkJiCbte4DrnUz0c9iEJo0awcXFAOExRniTro6IuyY4vm4Udtu441fPrfh3Iw90/pvnYS7KcpY12PQi72uKQ43OYRnp1sduoOOwiagtL/oUKAc1bX2MXrAZvuGf0XEIz4WIBs7yBpvcxE+MIsVwuf2bBLP++YktgoN6w/oN0H+eG5zPJ4qHBHDXLK8sDtjkBKQZmylhmZqrQw/n1fB5RP7iwqyZfchXWN0GPENf40BMEKIetcXL53Vw+aYhZs7WRy35GmjRbSI87ot/V/RYlJREDwFO5+KgokXJScJhBc1V1DFh5S54RWXCNVqAzRSsUyXYFLtGYu0s2F6Vr8usvYjN9EkAbH4NgVm3fmL3M9lMnjhxotiThoaGBovRFP3ihw8fmNA7t5xOJQFT2i76V5xsdLLRI+910f5oqNEcp9xIzkhHJjy1iUlDUHPkBqkCQTxHoMJcgAi8UPxgxPruWORhBwt7nsbmXDsv2Dh4YNtCc7zzN2TC7uUNdHKCiD3TxK3FJujVkmIzRQiAqrUxo69P9fIyAAAgAElEQVQOUjaSCxCB/IpfMhdsI3JjurW2D9MutSsgJtba3hUuLq54uqV1hWiTCta3oNcZm9Tw6YA64p9p4P1dPfxsawS15gpifWHKlCmgPlXcPy5W80dkNelcSwds5k1CpANp/UsIv3FVVZrC3UkT4VEaeJWmjvCQlji+djR2WXnghFcArmzifNcPCzkSlQvY5E+cvDhU79hcWB65hrYDR0vUuySLRdIf5QbRIXYLmO+5U4h0y9VsEi8BsykKAhY8Bro7ruTXRzRznerZTKk5BtvOh/OlZF6c4t0MsclSKrDJ2eFdeYo+020gLyJC31RZFfV+ynegEHIQ4rdzPvC0D/7K3Ii8Q1/iSMx6PHjWBp8zdPHnOVU4rZ8Dt7tZLKbTIeSLWH2pHdhDQkwWJizfDmU1DX4b0DnLV6uGLqOmwflCIrPw4+mSFmB9WQk2Jbav6L1W+T7/3i39tuBZp5IKxWCHxfipoTgjJW3igKTJizQ0nZycJH3EttFSO+loUlnQnzQ6m+np6fD19QVZ6nFjJCvl68BphB5ebTGSCU9tnrC6Mh5taodTy0biwOIpOLp4HELW9sLXQK0iwKIqS1754G+A22v74fTSIfh7xWDEbeyCzEA1BoLKM+6UsZm7VPElyADLphigZu16wm0vJwd9tSb4xdmE+Z5jm2wsmQuCNTqH3CBlHF40ji2ZFxQPSyDU0sELwev6MKtQwWPIyuvMjap4cUkNie904WZJOQPC1p/04Hf48OGCulmh2xmr+XQQ7iX9mKwmnVypgk3SrJx38AooZo8GmnoNFNBnzlL0Hzkci300EXmPBzpDrrXF0eXjsdvKC6d8AnFlszDoLF+wmTeR5IUEeEdnY9auczDrPVQi6OQG0hFOi+GbAiZZJJWPN4GuUgSboqLuCuo6zBe5bi1x3/UW6poY6bEarlee5ceh5oHAosAmsZkkID3F7whaaAoLSJMeaKfhk+By/iGaGbTiD3RFgU1uwibfdYdIoK/5XPh4qSPxmRnef9HEjftDsTXiDziQRWYw4MhA5yfW1iwz91wc2g8aw/897ppQ2XuyBRZQjGthUlYcAK4Em5Vgk7sXyr0ks4FvLMba4sg1GLTvJnY/t2zZslAQWOjsJPBhcZbABb7GXkrjIHTp0iV07NhRpP5V0VpXCec8SM5IG5ABT20CmtmBavh9xUg4OLljlq0X5ti6g5yA5tl7YaPPXLzeYsysJQsDMLyMaSUgiOcEREvsGeWcYMNjM7VwY7EJOhtTwquwn7xc1VqYO0AbzzdTbKzssZlc+xLYzAlSwx7fqexaFAU2b6yRTbCJAFVk7tTA40QNXLjVCjXrCD80kjTZ48ePRbuX1O9/dFaTTrRMwaaCggJcL6fA/uZnDHLfgb4De2DtCg3EPlTDy1R13LzcDgd9J2Ov9UKcWbgNV/NAZ4WATW6yyQsJoOVX86AzMOnaVyLoVNExxFS/I/C8w5Mq4px9OCAlsSxDsNnEsDXm3wesfw1GlzEzUVNAU5QDY5TRPnr+RpbhTgkItHRXINi8m8k+I1a06zhzsTZoqqSMKWv2wic2FxRnpqCVn/0tLdikNvKMB1Q6D2ODpbFpC2ze0wtJLw3xJKUu/k2YhE0RF+EQnMESjdwplm3BJjSToCbAneMo1xUMUEtsf+4ac2Ul2KwEm9y9UJ4lZ50a8gEDrb3RoL4wI1WtWjUm6ixpSVvq2UlgR4rdbNWqlUTBdoHdxF4W5Y2empoKNzc3kMoH1/+orFGzHhZMMMSHQB6bKSsxdiSpc2n1IMy29Ya1nauQhBExZ+QCtN5nHosfpDhCDhDJUsljM9XwOdAQPuOJzawr1PbU/q30WuAPd2Ngj2yELBTVfgTaf18+jF2XgsAmxW3aOHowF6fcACWZuTb0kEHxxymrDHBsQxc8T9WDj68x/5qQGcLu3bvF+lZxNrAM9GfEamr8kLGa3LmWLdhs3Ji5xbjGgiWVWP2Vgn52GzB4WE9sXKuJB4/V8fyDFq7/0x4HF07Fbktf/L5oB677/4yLfvuYKPymabNQWtJH1BEpQYjFbBY1uYSlsThUrzvpmOH/G4w6dEdVkeVjOp5plz6YteN3eEVmsGQpkgMqEOiUIdhkOpt3vjJLS584YO7hq2gzaIzEBB5VPSOMWrgF7rfewfcFMGxRIL9zKDZXgcetd5ifAAamm6tRcHN+PCS5GXUYMg7OfycwoEjZ8s5hX74fbIo4CKn1mo61iU/we7wrEpOV8OTpT7icbIn1ty/AtFe+rihXJ32ztkJapMMdFsGTbD2Lur70eSXYlK6dpGnLyn2kaMtPcInIYHHiFvsvQrdlO6G+Rfc0MYTf62PODeqSSpItIoaTgKc0f7Qf7V+Q3NHvv/8OMzMzkfpXQ1fj5rjqawbs0UKuDLCZHNDJCmiBD/76WOBuDws7NyGgyQEcSvqZY+eNq2v6y+RSLbUnscSXFpigvaG4fF91+dpwHqGH11spAUsNGTIWm8ldC9GS/OSTN7eFo7MbrOxcJF4byk5f6WWFtACtCknAEq0zveeuxylnA2gpqWDrPjM8eWsGA8MmrF+MGjUKDx8+lKa7FbrPf4HVpBMsF7DJZUVTRjVpR1qde4w+85Zj4KC22OKnhsRnGnj2XguXz3bGfu/pOGC7DKcW+MN/pgUqDGxykyeBzvvA/NCPMGzXRWRw5YEwcvZp1Xsw5u49D4r9dIulBCQJoLOswSZnV0nMCVlaxmRj7v6LaNN/BKiOHEDjSk0jM5hv+xUjvDfwP2umrgO336PQddJcyWzm6r2gUANumZochEoTbOoPnADXeMAmGFgdl4h/4h3x+Ikynr9Ww87dOujWnaSfqkKuSl30meWEhcFv0WFQvnRSJdgsy/jCymNL9RDDjR2CZZ51qtuNV+y+rScS21irVi0W85iWllboxFOSDymbnBjOVatWFcpykp867Scp+5xEp+3s7FClShX+mEHjCYnEL5mojzQZ9dQmNizarwdsixBmn23rgT2LpiInSLosdUkgpLS3MTZztyrebzWEx2gD1KxVR6jtqf0JfJ73NgL2acsMyOe5AEnXjiTifn71MMyz92be8wT86Z9E9OfYeMDR2R33/LoygffSbt/iHo9jlz8GGsF1lAGqVK8FJVUFJL80ReAuZdSvr4jNmzaXpKvyv5uL7DxdzR+b1aQTKlewyQ3U9HRP2etzTtxH91mLMHRoG+zc1gJJr9Tw+I0WLvzWA3vczOE3wRobJs5jzObvy7bi2tZjQolEolnsou9FRd2pU0rNbApOFGFf4BOTg3YDR/I7eT1RWQ85OZbN3mHoBMw7eBneMTlseZniNLnzLsuYTYkOQnlxqF6R35ivesueA8VAJ8VdNlbkPYlR+9Sp3xDNVSmjMR+cMjZz6AQ+mykYMlDaYNNg0Hh4J4JJFc09Fgn9LqPQtasK9h4yxcsPekh+qoqNm7XhFLgBbnGARwzQqme+ll8l2KwEhPz+JtiHK/A1X5N2x+/QMMh32uL6WM+ePXHjxg3+BFOWL2hp3MvLi8kqkSsQl/xDJb0n0GtlZSURjP7yyy8gyRau3ryyOga010DIUsp01kSOjFlNckCCl/HcjyWZFJTxTAwnuQBt9Z2HjEBNmWDQKNaV2Mw/PIxgqtVMpO3lULdefSwYrw9KWiI2UxZCFqgO5PpDADIjgOJF1dhr2laQeDzF09L+V9cMxGIPe1g7uDMG2tbRHet9LBDv14l9XtD3uetc1iWLld2rjX98TNHGgIxMeA9dzu7GePFRDdt2zkVYWGypdeFPX07/sLqaoo1QIWCTmwzI5pCYTvPj0eg2xQ0jRrTE4f2aePJODckvdXHpZB/scjLH2tHzcMJnM24G/gKK5xQFlQW9L02w6R3xTVhnc54rpqzdBWWRpBkagGvXkEfn0dNh9UsI0/OkxCmWtV5ezKboxBqWxpbXvSMzMCPgJAzbdxWzvROeQPKBJmWaT1q1Gz4x+Wwmd/2oLG2waTLKHL4JWRjisAgNRPRPR4xqiWvxk/D6oxoev9bFqQRfrIlKgn7HfJ3NSrBZCTYF788KfZ2nSev671P0mmolZp1KwuorV64E6VKW9x+BTrKfFASb9J62i/49efIEc+fOFQM6Co1+wtoZ5KltAOxUkQmgUxDYIKmjhI2dYO/oBor/45bORUtKFjqyeHyF6znSEjiBxzdbjWA/VBvV5IUzm0neqKupGq4vNpUpNpMHGlsgZkMX7PKdhlUec7DGYzZzAnqwsQNyA1sUeJ8wxjCwOT76G+D+hjaIW9caiX6tmUoAAis2TpPHZqric5AhfMbqs7hkbs6sXr02/rigj5RXHZCLVNHu893vc3O/4uGTHohL0vyhYzW5BqhQsMlNBK5RWfCIBcyPRaP3VFdMGm+Ko0c08DJVG0nP9PDP0f7Y62yBg3ar8PeqvbjmfxxXpACdZQk2hzkswuJnnLPPCiipCkvw0I1Yp3ZtdBozE9a/hcEnnidyTpnd3yPqzrUVV4pmo0tkNiWATmKUPcPTMG3jMei2bC82gXDLY9Up05wkhM4/FJAQEgcypQ021cw6oGWvwWL10mvVAZP8/4FTyDdsjPwX1x6MxdPHdfDomT627u4BPX2y86uCAVa+7AGGa6dCy8qYzXzWXfReqXxforZxzVNxmBlwAuo6BmL3c79+/UCalLL+R05FqqqqIvWvjqEdyXOb56lNrjUFgTxZ2U4g6GuABtZ5WxToAkRLtlYOnojaQMu1FQduSKKIkntOuprAUFOczaSHlOWTDZG2zRDYJd0ydXlcBwJkxGz/vmIErBzI/ccDFnbEUPIy/u2cPJjDEjGYhdWHXIKIBeV5pFOmf8XdXyRlxfOY18LVhSboaKjMZzM5sDnDvBMSnzfHq/cLS7U7f/h8FFEPquHV+zWletyKOphMgE0OEFAcoHt0LqbtC0GX0VaYME4H/1wyxet0bTxI1sPZXf2xy84KRxzX4sKa/bjOLDALZjrLEmxyou4udzPznH2eYIjjYjRREnf2qV+3LnrPsIPd2Wgsewp0m2bLH7yldRDi2ogrvwtscgCCfNfjAY/Qjxi/bDuUtfMnw1q1asOgTUdMWLWHSR7RpMn9pqSyxGDzPqDXLz/mkuvAXFm/bh0MsfeFZ8hHxs6SG5H1bUoASkdAxFlcvz8M79M0kJBiAh9vLZgvXQX7CIBklSTVV2hbJdgsuo24e6aylK6twr4wq0mnC0noMmYGqoskFTZq1AibN29Gbm5uRY35Uv1uQkICJk6cyB+nuP6o3KQRts42RI4MeWoXBlwEPyMAE+vXFfZOHphr687iAVlsIIFMO1eY23rjyNLJzIebgJPgd8vjNcdmvthiDItBuiD/eK7deWVV9GypilAKWdgreyELxD6Gr+8JCwcvWEtI9KE2pozyWL8uILmo8mjTkvwGYzN3qiJ9hxEWjtdHjVrCjlh169bDqlVb8Oq9J+6nKCD9W7hUfUuanXisZjfEJxsgK1t6O0tpjl1R+8gU2GRAIDQVngmA1fnHkJOTR+2a9TFjuhEuXNbDqy9qiH9giDM7BmCnjS2OOK3DxXUHcJ2Yzs3ioLM8wCYn6s7issiZ6J8HGGTtDcWm4k+kPzVsiBEui9FhWP4gXiFgkwEHngez7zNghO9W/qCmqKwKrytPeGympCQnEdDx/WCTMnMzsfARoNNDnMmkwdWgfXdYHbnG4jcp611Qz5SBzhDA9dZneK0ai78uaOJzpi7in7TGweit8Ap9xUApCcgLAUzB+leCzYLbRrCdKl9L1U70sEwrF5PXHYSKpmhsoxyGDRuGyMjIihrrpf7dnTt3olkz0fFLHuN76CBhHbkAaSBLRjy1iwsmiFWL8euKFZ7WsHbwgIW9F4vjdHNxxqnlY/A1QLNC/LfJIx67dfCbswn01Zvyx2MObDZRVIDfTENkbNfn2VJWABgurK0JmGUEqsPPZw4oc1w0PIF7T2zn9oUzGANaEYC+sHMQ/Iyxmfu0WCxy71aUwyCcENetWzfcvh0CIBuJz4zx6NlQADlS97GiduRYzTcfNha16w/zuUSwqaajD6+QD3C+mynVIMtN5qKi7gp50kdcNjq3X1GlW2Qm5p17gOq18p/sTNp3h7WlCf65oIbX6WqIvWeME/6DsdvWAcdd/HBp/cE8pjPfjag8wSZ3TszSMR5wOHcffWY6oJEER5BqVfMFeHtNngtvsl0UTCSSYnIvEbMpcHzS2Rzm688f3Ahsul17AR64E182586TK78LbObFslFmbu8Z9qhZU1iIvkH9+hjuthKed9J4clIFuTSFpcHzbgZ02g5GTfmamDFbD7fumDALzMhHbXEwJgjuIe+YL7t9iIgvOrVBJdgsVv/mrnllKdIvyDo1HnD6O4E9SIq6eTVt2hTbt2+X+UkhJiYGQ4YM4Y8FHNBRVWqEIw4mwE49ECiq6CQNQVBQ/Nc8FyCS0Ine0A1XVg9A8Lq+eLnFlNlR0hJu8Y+p9t3fIetIEl1P9jPCzL7iHtoUm/kjhCxkByjj9VYz+Lg7SWQ1ObBpaeeCRR72+OBvhKyAwpfTy/M65P+WKvONz9xphBVTDNFQZP4mTdnFixcjMzOT9eePX44h6kF1vPu0p9T6d05uOh4+6f6fYjWpcSSCzYYNGmJWwAkWZ+gWkys1ECpVsPlnghDYHLXpJCYGXULnweNhb6WBqzdV8TpdHVHRxvh5wwjstHLGL+6bcdnvEK6x5fXDqAiwyU3EtPzsHQemM9p90jzUEQFU3EBu0rkX3K89Z0tv0gI8+o3SBJtDF2zhTzAENimhQdq6FBdsMjAeC8zadgZq+uKZuUo6RrA9EZbHZhIrWYDVJAOLafC+m47WvQbx6z/GaQGOJR1DxKOOeP64OsITu2FX9AG4hXzMs8BMywdYYV9YAldHATeifpZeTAeRY6y561lZigAsgQeW/+e24VmnZrMkuuaq6vz7kOvfY8eORXx8fKlNRGVxoOzsbLa0r6ioKFz/qjUxtZcGkvxIIJyyiisudi4fDHw/sBM8Bi+RRYnpaVKmOulwCn5eHq95bKYujjkYQ10p3+6Xu3eaN1VA4FxD5OwyAHbQsn75L+1L2w4ENl9ubQlvd+dCwSbpaC70cMJbfxOZA5tZgZT5r4mIFcbo10bcY75Dhw64evWqUBdMfj6WJfBkZRXf61zoQAJvPqQSgK2GNx/8BLb++C8lgk262WvJV0enkVNgdewGvGMBt+hcXkZ1IZNMWYLN0f6nsfAJ4Bz6FSNX/IquA4fB2V4DwXfU8SpNAxF3zHB8/UjstHDLA52HcT3gZ1zeeAB7rZwxf9Q4NpB+r/SRWDa67XwpvNFT4RqVwwCN1fFb6DxmBurUEs0qlIOyhjZGeK2H2623PDvJO4Us/ea1/w8HNsO+sKV5sszsOdUKNasKL0twA6zx8Kkg33epAEyYONgcbLcUTrGAZ+hrHI7dhJhHpnj+WB6hD/tgW+QJuIR8YcvrDqHp8EoAnC88goahKX+SrQSblaCy6Hsvzzr1PlgcdrtBo8U0aZWVlbF//36ZnyHCw8PRu3dv/v3P9UM9jeb4zYU8tXXy2MzSAXnSgpf/8n6MzdyrgYfrjDG5lwQ2s0pNjO+mgfjVhsC+HyNkgRyXUgP0sMzTpkDRfGI359p5wM97NjID1QvMSi//a89jM7N2GWDddH0oNha2mqxatSp8fHxAjlmCf18zYhCT2BhPX9sJbi7Rax6r2Q33kw2Rlf26RMeStS8XCDa5QadurVos0N36t3DG1NGTfEGsT5mCzS0neVnGec4+Trc+Y8SynzFg1Cj4uGsi5K4qXqWpI/RWaxxdNRq7rTxw0icAlzccwD5rlwoCm3kTd2gqiCH2vgfYHLsBLZPWYoM7tbeKLs/Zh0AnJfA4h0tY+v0BwSbFsnnF5GDqxiNQ09YTO/datfNFig0GTeAlWBTyUMMHAxLAJid9ZB/8jTGZPmHPcDR2PeKT9PA0pRZuPxyMoOgzcL79GSOXH0dTFWEVgUqwWQk2+fdXAfcg9WWviG8Yu8gfjRXF4+tmzJiB5ORkWRvrhepDEkcku9SwYUOh/kgSO1aDdPF884/lQlP+AOX7wDe2qyJ3tx52WxmhRVMFobanOUC1eVMcsDcFduvJPJsp2uaUPU6+87NsvZkgO7d0zpWU7T/XzhtX1gxCRUsZcXWn2GPs0cC9NSYY3kUbcnLC1qumpqb4+++/hfoO9+bVu+WIflAHX9Ivc5tKXH74TKxm1f8cq0kNUyTY5EBn/Xr10X2KJWxO3mXLjK6R2WLsU7mATW4CCE9jFpj2V99jiPceDBg5FGuW6yAqXhUvv6jj9tV2OLx4InZZeCFohiPmjxrPOnb5MpsiE3fYF/gmAT0EstG59hUstYxaYvLa/fAI/cTE7wVF1LmJ8IdgNimW7T7geD4RXcfPglgsWzMlTNt4AAZ98sXySwtscu1kF5zBQKdvWCJ+jVuJR69b4+1nVVyPHYHRo3VRRU5eaMCvBJsi9yzX3ypLOId/ZcoTdifvoFVv8dhGdXV1HD9+vMQTTlkfgATku3QRd0Mz0VLCWfLU3vtjeGpzgOFHKDlQk7DWGBN7EJspPO7IVa2F6X20kbSBxPHVQOynLJwXJfFk+SuzpKmiEnoozCI9QBNBC81hbusDSztX2Nm7MF1Ti7xs/z2LprNEooqUM+LalcIYcnbpI8jCBE0VhYF/tWrV4OzsjA8fPkjsjsRAPnjcFg+fdENu7jeJ+xR3o3Cs5n+L1aS2kAg2ldQ0MHieGxSVSFMqX+CbXtev3wD95rqyBBjveMAlMj+JqFzBZt7kR+yfB8VGXn2Hwe7bMWBob6xbqYm4JHW8+KSJW5fa4/iSGfAeOo2dy5ilO7AwpZgJORTbJyrqLtUyusjELUHU3bRTD7QdMAKkayna1qQtOWPjUXhF8DzPBUGnrIPNBU8A7+gsTF6zF8pqwuwhORJRiAYlVCx6Duj2G8M/99IGmxzodIwCXCKAuWvWYO06ktLSxLs0Xfx8sjX6DqDM4bqsDn0tPCtjNiuBpdiDNNm/eoZ/wRifDRKT/qytrfHiRenFbRV3opJm/0+fPsHb25u5BAmONfI168BrjAHe+xvKjAsNBwh+/JKWaFWRvUsPW2cboEkj4SVaug4ayk1w3JGYZF2ZCVkgMEhMJTkAUXzlR3995ATy9C8LA50Uu0nJV6eXj4avhwNsHd2YkD65Av2xYgTTOq2I+FjB+4hLyqIwhjFdxcMY9PT0cObMmUK71Oe0PxH1oCZef9hQ6H7F+fBD6lFE/gdjNbk2kAg21bT1sfBuGkgrrt8cFzRWyLcz5Aapxo0VGOh0Ov+IpzMZkYGKAJscmHC+85WBTuu/n2GQy1YMGdEDG1ar4n6KOl591sXlc13Qp7caDDoPx7S9N+AZk8vqW1BIAHdcVpYh2Ow9xRKLHwAzA08xZx9R9o9AqFn3/pgZeJIt3bnfA8uilmWw2dfTD94hz9Fp+CQxNrNZCzUGQJm/enQOC43QLUNm0yk8nceunotHu8EUt0tKAFVhbKKETZv18PSVFl5+0sWRX1ujfZvG6D57MVxjAccQCd72lSBMDIQJ9ZP/YPvQuOKTAFgevQHTbv34D0XcOEgT08mTJ7nxVGbLixcvol27diL1r8I8tS/MJzkj2fHUFgQGP+prEgPPClRlMlH3VhljWHsSxhdmM6vVqAuLQdp4ttGIJWCRzqYsnC+BwW8BGkyAfa3XXMx3s4evmw0CF8xkzkAkH1UY4MwMaMEy+z/4G+KRnxmS/MyYKxADrxUo0E5ty0vK0sMeayMoSwhjoIfGt2/fFtmPn7yai9jEZsjIfFjkvtLskJOThodPuiI+2RDZ/xFdTdHzlgg2SSPO7cpTNukSe+nwZxz6zLRHQxH7QBpwlZRVMNx5GVwuP8b8FMDi6C1UyxMyLpH0kUg2+mguZrOICc3l7jcW72jxRzJ6zl2OQcM6YOdufTx9r4+3aUYI3KaF7j200HrobMw4GMKLQ42ikAABD3PR3yhDsMl0Nu+BAWViTqb6HYFB284ik4IcYz5b9RmKuXvPM8bQ9znQxWYRfz+pHIREzyvkM0j6qLSz0fU69ICariG/bnSfEJvZdZw5nC8m8WNvKdOc7ErLCmy6RufCO/Ibxi/dhibNxMX2O42xx9rbN/Dr+SF49kYHT19p4OS18Vh99w5sggHb4Cw4FnZfSGjP/zr4+v85v1Qmu+UZ+glDnZehXl0e882BTEoacHJykmpiEh10y/P9+/fvYW9vD6ovV3cqa9aui6WTDJAaaADskg1PbVkAWqVRBwJi2KmKjB368DM3QKOfhONiqf15IQsE8nVBjkGl8bulcQxK9CGgSVaTs+28Mc/OnQneW9m5MUcgcgY6v2oo8ykvDHBSXQh0EjDNCeQtw5dG/b73GBksNlMdSX4mGNeVVtqEgb+WlhZOnz4tVdfMzEzGvUctkPJimlT7S7PTu0+7EJkg95+M1eTOv1CwycnfsAQPSm75LQw9Js5DvTr5+pfcAKasponxy7fBcvc5kBYVba8IsMlNhi4RGYxxnf1LNBSa6qJrV2Uc+bUN3nwxwJPXeti4SQ2dOuui3Wh7zD56B573KCSgALecsgabMTk8eam8kACvsM8YvzQImsathCYIatMa1aqizYCRsD8Tgp72S/mfVyTYJICvoG3Mrwt3T3Clhp4RpvgdYaoGorG+pQ427X0Zk0m6h/Zno9Gmz1CxeqnpGDC7Tq9YwCkCMOs5AV26NsPxU63w9GVzPEppjjNxnlgaHpcHOvNDRbj7q7IUCRH5DwFv57sZTPbN4uBlGLbvJnb/tGzZssCkAW5glYWSJk9KcOD6Ia+shl6t1HFjMcUGaiInSHaAzvcCCVn6Hs/aUBN3l5ugX2tiM6sJtX/1mnXhMFwHr7dSpr8aMmRMzojA4fuJ0OwAACAASURBVJ8rR7AkH1sHZzFxds4FKM6v0w/hAkT3Bs/+Uw9HHYyhrUa2xsIha9OnT8ezZ8+k7rJvPwYg6oE8Pn4pnRWN7JxPSEhpg/spLZGdUzSrKnVFZWxHqcAmm1hDU0GZ6MR0Wh69jvZDxqFmdeGORBexafMWqF6d99SgqKDAWNECQVwBExQTdf9OZlMQBFA8JwmD67fskHeD1cHgwXo4cFAbb1K1kfhUB8uWKKN9O210muQByzMJTHqInG0Ej0Pi32UVsynRQSjPTtL99juMXxaEFpq6Yh2kTu06aKaqyd+uqGcKlztf4RxWvOXfkjKbFMtGiUyN1SiTT7gT16gih15TrZmOKIFKakehdiVmtZSZzdGea+CbAIxbtBWKTYQzheWryDHZJVdySKL6ELinWFw+IK0D22WWCH4+B08e18WDZFWcjvOGb/hDJpdkFyxyXxRw/4qeY+X7HwSYhqayhDyP2+8w2HYB6tfJV0mge5uSBjw8PPDx40cZG8aFq/Py5UtYWFiI9ccGDRth9TQjfNtObKbseGrLElj83roIspnrZxqgQQNxNrOtfnP87WkE7NNBrgyCfErw+eSvi4XudrC0cxMDmlxW+WxbT+xbPJU9qBTFbn5ve5bG9wjIY7c6nm4ygXk/HchVEZYd1NDQwM8//yzceYp4l5ubicSnfZHAgOGnIvaW7uO3n7YjKqEqiN38L/9JDza5iZWT8YnNgcXhK2g9YJSY/y8HOsie0fF0BLwTeRO7tJNuaYJNt9vvod8yP1ap+wwv9LdcgqlTW+HX39TxPl0X95O1Md9HFe07tULXafNh/WciD3TezeCBo/IGm3ltTfFiJIHkcvU5hnuuRXN1CmYWBnTc+yY6xkxaiYnwc9dKivK7wGYwz+qSHjxsT4TDrHs/VKkirJupaWiGmWQMEEeJOQWDtNIGm30mzmbML9cuXKllZIbp/ifgc1+gPhIchLrN8mWhFVsi/8K1hLF4+rgW4pN08Ou95VgY9igPdErhuy5F20vbHyr3K3uwylZC4oDZu/+ChlFLsX7WsWNHXLt2TebngmPHjkFXV/ThtBoGtVXF3RWmjM0k9q00JvPKY/Dkj3LyxMBvLDJm3uW8uPD8cbpGnQbwHK2D9wGynYCVE9AcDzd3hKOzG8sg58ClaElZ5iu9bfAlQAe07C6L9wFjM/fp4oSzEfTUxHNOJk6ciKSkpGL357SvNxH9sC5evF1Q7O9K+gJjNR+3QcLjtsjJKR3wKul3ZGFb8cEmN4mGfmExTZRxbL7jD5j1Giwxo1rdqBUmrTsIr7u8rHHBjOqCJtGyBJvjV+7GwmRg5qEI9JzsiMmTDPD7H2r4+E0X0Ql68HBtgTYd2qGX5WrY/f2YJ7IekVm+zCbXxnml891vbGnY5cozDLFfhKYSVAJq1qqNHpMtYHc6krHP0rLJ3wM2KUnJI/Qzs5Rs1KiR2MRs3HsYPIPfsjhUpyL81UsMNiO+ok1vyd7qBDRrylfHgLmucLv+ksdmCtqCSgCbJH3kFQcml+QY8g2BkScQ/LA/nj2uiXtJ+jgSsxk+Yc/Z5/YhRYvvF3SPV24vewApVRuTdeo9wP3GK/Sd68rMLLgHFCpr164NX19ffPnyRRbG6wLrQBMnLQcK1p1eKzVVxJY5xsjaocfiCGWZiZJF0FJYnRibuUsV6UH6WDlFH3XqCMf10hJ6Z2NVXFloCuyT/QSs3AAlJGzqDEcndynApq1Mgk12TXar4c1WY1gM1IJcdeHVCSUlpRKZLTx/44qYhw2R/u1OgX2xOB+8+7iDZaC/+7izOF/7Iff9frDJASKasO8BXgQ6g05DX0JyCw16Bu26YurGo/Dky/iIL6lyk0NZgs0xiwIYgKSQALfIHEzedgW9Jlph9mwT/PmXGj5n6SAsSgfODqpo2b4tetqsgf3VN1iSBLTtP4I/mA8pJekjicvoXNuKlC53M3g2jheTMMTOFw0biVucNfypEQZaesLxrwQe6CyEVaT2lh5sfgKBXp94MFcpo049+G0hOsH1cl2H+cnSuQB9P9j8BOeILCy6D7TuMUBiXXTN2mLunr8LbocCwCaxsZQw5hCSxphM55Av2Bb1M8ITezDQGfPIDIdi/OEe+hZWtwH74ErQyfXdH6kkxp2MFsg6VV0koY3u6e7duyMkJETmB/Y9e/aAHIuE+2F1jOuuhfg1JsyCj6z4CgNOlZ8VT6SdlsEpg/+Krwm6mapATk54ZadunfpYPtkAn4J+nJAFWkb/uFUPC9zsWFKQKKPJvZ9t44ndi6YhJ0i2QjFA12SfDn53N4aeqnAIFfWNUaNG4dGjR9/dn7Oz3yE+WR9Jz4YCyPnu43BfzMn5iISU1kyvkxjO//pfycEmB4hoqfkRYH3kGj8bXXjwk0NVOTm07DkQs3f+Ca/IDLhRgoYE5qvMwSYDE59ZUg4tO7tFZGNSwCV0HjYZ8+Zq4eJlVaRm6eJmqDbmzG4Bs85dMcQjCMad86VPKgJschM5TZJLngHd5nmJTDD5SzeKTZUwwNobLpdS8sBWXkgAd73ySqnAZmgqGJsZ/B5DbBegrkgsW93atVFTwAWom91S5t3O1bew8rvAZl593Kk+dgtQt159oXYgS9CB1j6gmFcmFSXIZgqefxFgk6u3Q0g6A5Xuoe+wO3o/7iR2ZRaYdxM7YW/0bngQ6AwGaD/uO5WljDCXgtebex3KWac+Re/ptqglEntOrjrkrkMuO7L8R57r48fzzCoEx9oWzRSw09qECVZjB4FM2ZDU+S8AWo7N/BxkCO+xeqhVW5TNlEfv1moIXkzi+Fo/XAIWJQidXjGa5wJkX1CCkCdi/TqDmFBZuKa8a6KG9/5GcBphgOo1hdlMRUVFBAUFlbgrkw5m1IMaePdpb4mPRQd492kHohKq/edjNbnGKj2wGfKZ6VZaHM4Hm7Xr1IWGroEQEKBBsWZVObTpOxTz9l+EN4G9GGHQWW5gkz/58OwkXe9kYIzfOXQeNhE2Vpq4FaqOz5l6uHqTQKc2FBQU+ecy3GkJy3YvVDKJOz5XShB1Lw6zKQhgvB8CXWyX8OtTq05dNKjfgP+em3yaKatiqOMSHui8D8ZOCh6nKLBJbCqxmfMOXoZRO3HXEYP23WB1+Aqa6Zvxf7sswSZlClOs6Nz9F6Hbqj3/N7nzVdc3hsXBf9k+xMSSvJLg+Qq9lhJsct8hBpNAJYHLgzEBiH7UGs8fV2eM5/aon+Ea8oktrxMjyn2nspQt0EnhJcRmTt14TKJ1av/+/REREcGNjzJZ5uTkwN/fHwoKwq4nctXqMBeaxHVGTN9RVlxoZAGQlEYdODbz0nwjtDcgJlmYzVRo/BP8zI3wbYchC1moaJD/LU9+iGIxSWydQFlR7ZDp3wJpAdoI8p3FAKeFrRus7VzY/1xbd1jYe7Fs9dzAFjLxEMO7Jlr4x8cELXWJYc4nXOj14MGDQQ9lJf/LRfLzMYhL0kRmdsnNG7IZq9kGCSlt8f/AalL7lzrYnHfwCp/ZbNKkKVzPRmLi2v1Q1REHnbVr1ECHYRNhcegKfGIJdOby2MbITMwrpWx00QQhtozOMZscCORKikO9BziHfsXo1afQd+wkuLroIuQOLa/r4sI1Y0w310PtWnVh1m8qvCIzeXGJYVKCi9IEmw+ALta+/M7VzKAl7E5HoMfkeahVQ1hDjDqdUgs1jPBaB9drL3lxqHd4S78Fgs27vHNzv/kGfWc7oVbNmvzfouPVq1cPQ52WwutOGjziAQWtfF3NMgGblCkcB7jffI1+EurDDTKjXJZhfhJvGbxIoFdMsMkdj0Cn9W3AK+wlDsdswr0kQ7a8HvqwL4Iif4NTCO/zStApQ0Az7Avvvr/wCF0nzGarLNw9Q2WTJk2wZcsWZGdnl3xeKsMjREVFYeDAgUJ9keqvqdIMPzuTpza50BQNKooCHZWf5y+rc3GAb/0N4TJSDzVqirOZg9qrI3KVGfPZloUELAKXxFKSK9SjzR3xfEsrZAaqITeweZEgkb6bHqCFv1cOw0ova3i6ucDb3Qmb5s9F2PpezEnoWwUnBnFs5sdAQ3iMFr8mjRs3xsaNG0EPZqXx9zUjBjGJCnj62r40Dod3HykDvRreffxvZ6ALNlaZgk2Fxo1g/2c8W153u/EKoxdsEhP7poGSwFGn0dNh9UsIy14mADTvzweoXitfz1NaUXcOEFBJ0kfFApsc6AzjJT85BX/ByOW/YsDoUVjsq4PYB3pIzTHEH+dNMXq0Dlp2H47Rq36BW3g6b7lWgrSPYH2cyhBsks4mAWXKtp536AraDh6LmtWEhZyprZU1dTBy/iZ4BH9gme5eiaKi7ipwv/mWuabM3vUntCRofZp07cMcVYhhpCV9klsqS7DJYuvigDm7zkHHpLXYRFtHYFl/uONippkq1O7cdRUtvxNscse2C/7GmMwFYck4HrsGcUn6LHv9xoMR8I/8nQc6gyvdiLj2qqiSdILpYXby2v1oIUHRYejQoYiNjRUcF2XudUZGBtasWYMGDURWL6rVxtwBOniyiafbWMlm5oPE0gDMPI1GLSZZZKpFWc3CbGbzJo2xdbY+cnYbMFvKimYz6ZwJUL7aaoJDSyYx9x9nFzd4uDhh8/zZiPHrKp0ge55d5ZcAXbzcYozXW42REagJBCpJxZCWRtsXdAyelqkWLs83RnsDMusQviZ9+/Yt9dWJV++WIfphbaSmXy7x2EBZ5yxWM+W/n4Eu2FhlDDYbM2FtWrpiGdXxgPu1FxjitBTNWqiJgYZatWqh05iZcDx3D/bXXkFeIB6mXMEmB0rC0ljyk8P1DxjhewjtOrXB8tVGSH5lio8ZBvjlpCaGDVaDSbeRGL/5T3hEZLIMfUlxqGyiLWOw6RKeDufwNBaW4B2bi7kHL6N1nyESVQK0Tdtg4oqdWBifg1Er9/CvRTN1bXj+HY8+5o6oWVW4Eys0VsAor3XwjvjKi7clQB+WVnZgM+wLyyCnLPw+M+zEYusaKzbBhIUb0VYgG324w6JyA5sceLILzmAxnYvCEnEqbgEeJKvj6ePauJIwAX4Rl+EQkgmb4NxKNyKuX5VXGZbGVBwczsWh84jJYtaplFSza5fsMwuUpNSzZ09+H6WHRvo3VG+K027GwB4dmXKhKQgk/EjbyTqSRNdfbjWC4zBtVKkmrNEoJ1cDIztrIG41xWZqICtANhKwiJV8saUlyIvc3MaLJfrY2LvA2t6FOQDZOHrg5pr+zPdcmutB0kZ0zKwAZZBfujTfKat9GJu5UxXpO4ywcLwuSCCf6wtU0mobxVqXFpvJAaWcnFS23P3gSVfk5n7jNn93SRnoUQ8oVvO/n4Eu2EjlBja5iZlAJzFizpceY7C9L5o0bSZ0w9BN06ixAjqOmQF5gaSTCgGbeZMi1XlhAmDcbQjz1TZrqYqVa/SQ+EQb79L0cPCQBoYO0YJpr3GYsOUcvGJy4M7iUEUsMMsDbHLsKidNFZWJ2TvPoWWfYcwyUrBz0mvDjr3QceQU/jWo27CRxFi2Vn2GwfZEGC9ONZwSYXixkGUFNl0js+AVm4uZASfRQkuPXz+u/i17D4HNqbtYmgQBUXY5VATY5O5t22AClcCS8HicjXNHYnJzPE5pgMsJU7Hu7g3YBufAJjinEnSWA9hkVqXRWRhXgFXpuHHj8PBh6fgaCw6opfk6PT0dCxcuBD2Ec/c9ldVr1YPzSD282sLTbZQVT+2yAhnlfVwem6mNky7G0FejrGbhh27V5orYY0NMsr7MsJnURgTGaKncf8EszLLxlCjKbmHnBldnFzzd3JKByPJu2+/9PY7NvLnYFD1MyZlJ+Jr06tULoaGhpdn9+Mf6nPYXoh7ULBUryazsV4hPMUJCSjvk5Hzm/8b/w4tyB5vcxMyWRuPBJHoGWHoIJd8IDqzc6/E7/+GJwxdjovruZXTR38gTdW/bbxh/0Ndu2QcjJg6A3wZlJD/XxJtUPQQGqaFHdw2Y9Z+OKTsuw5PklaLzrCjpmOUJNrlzCEtjy+ukhzoj4CRMuvSWCDq5dhYtyYVn9MLNzI9dkmB8qYPNwZOw6AXgcikZPSbOEaurYpNmGL8kEN5RmXAjya276WjdaxD/ulQk2OTubfJUtw3OxYo7EfgjzglJKU2QnNwY/9y3wJo7wQyQ2gRnV4JO7h4ttfITc4Uiq1KHs9FoO3AU/77g7mt1dXUcOnRI5sf2y5cvo3178QS4NvoquLW0FXCAp9uY7l+6y8bfCwb+C99jbOYedbzYbAirwTqQqyoM8onNnNpbBw/WkdWnOkgqSJbOOydAGYmb2sHOsXBR9lm2Xvhj+TAgiOI3Zf3+4fnM5+wywIrJ+qjf4CehPi0vL890cLOyssqsTz95OQexic3wLbPkD6dvPmxA5IOqeP9pX5nVV1YPXGFgk5uYWXYoTQ7n4tFnhi0aSsiopomi62RLuF99xpbFKCOZ+35hZWmDTcqg5yatka7L4XDlDfrYrMOA4R0RFKiC5++08fydPvz91dG+bQu0GjgLMw+FwOsemNVnhYBNbiLPCwnwvJuOGVt/hW5rzsJTOHuPOz+SqWo3ZDxsz0TBO4GsJiUnQZU22DQZOhkWe/9EczVht6QqcnJoP2gsAxEEJshqkurkLYNgk+5Jx5BUEKC0DQbW3A3G+ftzkJzSCMkpCvg9zhkr7kSxzwiYFnYPV34mfZIRSal5RXzF2AWboKAo7hoybdo0PH78WFbHYlavz58/w83NjVljcn1RsDTRaor91vr4FKDPlm/JvUb2AYOsAxo1YLsKsFsHPzsZQ1dF/N7RUFbEUQcjYI8e21cW25ziKW+tHwgrBw/YSZAt4nQyKat892JzZAfKlk6maJuSNiz2aiJ8uTF6tyI2UzgHoXPnzrh582aZ9ueMrBTce6SClBdTS/w7WdlvmE7nwyfdS2U5vsQVKucDVDjY5CZTWjb1jgPsTkcxP21RLUcacJuraWKE51q4Euikpfg7hdsGliXYJJ1NnwdgSTZzzz5CP8vlGDOxM3btVMerT5pIfqmH1ataoFNHbbQeagnzwyGszgsSgS4T5/FB63dLH4lko1OCEIvZ5JbROZApWoan8bK6Qz5i4qrd0DFtyzJz5eVroF59nl4l+dtPWrkL3tHZcIvOLRQMlTbYrN/wJ8hXFR5Umigps7pSfUiMn7tnZBlscnXkgc4c2AfnYN3dm2xJ/XFKfSQmK+NsnAcWhyewJCNague+U1lKDzApnINsXb3vA9a/hqI13+c+/yFKT0+v2B7I5TwOs587e/YszMzyJcR4ILMaiFETBJy0hGisoYiAWXr44G/AWDZZyIAWBQs/wntKqMJedaT4GWJWP3rAFW7rqvK1Mbe/FlI2ENAkNlN2M/0JbAav7y8V2NyzZCZyZBZsqrLwhOxdBlgzTR+NGwmzmdWrV4eXl1e5uHq9/RjItDU/fTlV4iHhzfsNLFbzY+qxEh/rRzyAzIBN3gSbysDEggRg+vazqCYv3PG5Abe5hjZG+vgx0W4e6JTs4FLWYJMYS9LZJF9lclGacyIB/SyXYeq09jh6VA1vU7Xx8IkOfBeooE1bXXSe7AnnCynoMd2OP3mUO9jMA5/O4TzfdZ/ILwz8krc5/TdopAC7X0Pg9aBgNlMQDJUUbPo8AvQHjOO3B3eNqZSvIodOo6ayUAuv+xLqI8PMpmAb0Wse6MyFQ3AmNkVcxJWEiSxzPSFJEyfu+WJR+EMGOinZSPS7le8LBp/MbCA8FSPcV4mJ+9M9ZGlpiVevXsn02Pzu3TvY2tqK9YG69Rpi7XQDnHU3woB26hKWdavAUE0R2y0MkbbNANitjkqnIOlZVB6bqYdD9oagOEzBsYde61EClrsZsFf3h0jAokSex5tbwdHJFZQUxDGZouUsW29cWDUQCJINUXbuoYRCQijRihKuYlabYHhnAv/Vha5Lq1atcPHixXLpz7m5WUh82gf3U8xAupgl+cvKfo34ZD08fNLj/5LVpLaTCDZVtXThfvV5kcyh6CRI8YmCOpsKjfOz0UX3Ley9W1Q2rC4+QXWBBCHRgYDeq+oaYrTvVrjfeseylglcCh63vMAm95supLsZC8w8Eol+s+djhnk7nDyljvfpOohP0sOC+aro1LUjGijq8jtQj/Hm8Izl6Ytyx5Gm9P5eZlOE6STpoxHLdvDr00RFHR4330h97b8bbIanM6bX6c97UNYz5v8+d52V1TQwbeMRJllD0jUS2+QHAptc/R1DvjBQ6Rj8Df6RZ3DzwTA8S6mF+CRdHItdjwVhj/NAZ+GsPXe8/9eS2EyedepNmHbvL3b/GBkZ4fTp0yWZH8rluz///DN0dfPHA979Xw3926jh9lLSbdRkWdHZO/Rxxt0EvVurQ05OWPNWTk4eHQxVsN/WGGlkj1gJOgsNLaBYS+zRwMN1RpjUQ0OMzZSvVRf2Q7TxZqsRa/sMKcTQOcBUkSUlCOUEqeDgkskwt/GGnYO4A9AcW3csdHfAW38jZAWQMLv04Lys9yV92Jxdetg6xxiKIoYFRIS4urri48eSgb7idOq0rzcR/bAuXr5dUJyvSdz39Yf1PFbz8/8nq0mNIhFskhad9603cKfYuIKs/kRAC016pQY2JYi697FZgPbDJkqU8SEP7CnrD8Ij9JOQyHp5g01u4idwRNnoMw9HovdUB8w0N8Pps2r4lKGLyDhdeC/QRwsV3pN0h2FT4JsMOEcUj9EqLbBZoKh7ESEK3Ll+D9ikRCOviG+YsCQQTZoKe9jWrl0bXSfMgevlFPYA4VRYWEBpgM3IDLQX8LzvZ+nFtF6L5QwloS9w7VNQ6RDyhbkROYWkIzDyJEIf9sGzx7VwL8kIh2M2wzP0VaXvuqR2zbMq9Qz9hKEOi0FWqdwDCpVVq1aFg4MDPnz4IHHQl5WNFDs6e/ZsobpT/ZsqNsa6GQbI2K4v5ELDANIuNXzbro8jDsbobExuKaIrPzXQwUgFB+040KmGyuV1YTCFHSRppIfdVoZQatJYpP2rwFizGf70JDkjbZlhM+nakzUkApSKdAIiAPnRXx+bF8zDbFtvUHympZ0ryAlotq0XPN2cEevXVWrpo7IGmHR8LpThwVoTjOlC4F/YlMTAwAAUYlLef8/fuCLmYUOkf7tTop/msZr6oFjNnFzZtsAt0YkW8WWJYJNiItoPGQeLw1fhcy/f2aegiZPbXpZgc8Ku81icDJgHnYJJ175iDiCUQKLfphOmbDgMr4gMnhPQ3YzvE3UXneTystEFE4Sk8UYn0OkWmYMpu26h9xR7zJ6ti7/+acHciO7GmcHB2RA6+vroZb0W9pfykp/ynH24Ni2o/BHBJrFRFPZATkcm3fqL6R7SZGvQdyQWPQIocaygc+dvLyHYJEmrBfeBtn1I0ooX41deYJM7B3IZsg4GXEM+Ykf0UYQ97M581yMftcWBmCB4hr7JA53CrD33/f+nkqxTSTZt3sF/YdyxB/+acdeudevW+Ouvv4oY8ir+4wMHDkBFRdRaTx4jOmkgdg0t22oWCBKz8vQfv27Xx9FCQGfHPNCZzpjOStCZFajK2Mz7a4wwpjOxw8KApmad+vAeZ4iPAUYAgXoZYDOZrmRgc3z218WDTZ0Ru7Ebnm1pze4NsqAsCAjyHIC0cWHVYPj5zMNKbzus8bHGsSXj8GKrmUwBTS6UYYelEZqJgX852NvbV8iDY3b2W5bM8+jZ0BIPGG/e81jND6nHS3ysH/kAEsEmN3iTs09HAWcf1yhKzhDRjhQAZmUJNpnO5n0wEEms2MyAEzBo21lswiHQ2bLHQJgHnYF3TA5LctEX8NAu1K5S4FyEJvHvBJvsGKGpjPEl0DluywV0GTEVtvbGCIk0RlquIW7fMcDsGSrQNmyJnjbr4Hz9LUs6ImAmVAeRuv1oYJMyhT3Dv2Ck9wY0bNBQ7Lpx95zhkMm8eFGR85XYFiUAm6w+d9IwZr4fPzGK6lDeYJM7L/uQdMZ0uoe+w/6Y7YhIbM9A553EbtgVdQhuIR+YReb/pQUmWZXeA4vR7m/hgdrywkCBHo49PT2RlpYm02Px/fv3MXHiRLF7X0VJEf5zaMmWXGgou7zoJBQW27abmE4DHLU3RhfjFhKZzk5GKjhkZ4R0iuncxWORCgIp/83tvGST3J26CJhjAMVGomNPFbQ3VMGl+abAXi2Q17YstAMJqJPSwL+rB2GRux0cndxh7+QBVxcX7PCdgeebzfKsJ4WZW67uJMbO3H4CtfA5QB9pgTpAkLLMaGvyQhnUkexnijFdic0Ujs2k0JITJ05UWH/+8Pkooh5Ux/tPe0tUh/wM9B7IKQVB+BJVpoK/XCjY5ABA7Zo10XnsTNidjmTMAi+GThx0ljnY5DzNORmf8FRM2XBEIuisRqCzzzBY7/0bBgIyP+UONjnQlLf85xMLGPSchMaNGsLR1QThMSb4lKmD85e1MHl8Uxi26YYBHkFwvvGOFxIgEofKgZMfA2zyMoWJzbT5JRjGncRdUAzad0ML/fwMXINBE5i8FXeehZbfATa5zGXLYzdh2FG8PhUFNrnztA/5ykDn/9g7D7Aori4M06SJgCK9s7TdBew99t57772ACIICFiyxxRZ7R42m/vmTaHryJzGmGBGsNBXp2EVFQAGB73/OnZ1lZ3eRrkT1eXzu7rI7e+fOzJ13zz3n+0KiHuDD2N2IS/ZivuvRNzpj/5XPEHguj/39TYFOpscbD8w4/BNcvFuogBrJn5w+ffoVT6Plf/3BgweZ/zo/p3KtHoZ3cELipqq70DB5GAadHvjUX4oOXgSdQhin520ltjgZ5IXigx5AhH2drqrmgam6LScE7oTY9WL0bUmRZKrsL1Up0DdsgFWjPZBL0d9DdUcGiCKa5Gv+zdrBmD4/jC2B+85fCN/5gcwJaKpvCJYG++Pmdh+QtuaLxomgtXCX7St3/1HsIyeacdEIZQAAIABJREFU78HSPVzsVU1dpk6dijt37pR/UdXiO1JuDUNCigueP79drW+hCvTLidp49IZWoCsOnlrYNDI2AYl5K16Y9LihaUN0n+qP+d/GIjSB88Xmb5LUvjTYlAEc5WQuTgAWRz3BiNV74SwphRa+7+QPbqBQaDRizYGKwwwPitWJbPLboDYqB0uvAh3GzZGNrSak3lKsWOmNC5cd8aTQHV9/L8LwoTYQt+yEQas/QvC5HEEeKj/e/wbYZJXC5x5j8KJ1MJbJKvHHxaCeDnrNDsGy2DyI+42Rn2u1B5s5zEo0JOoJ+geuQQMjI/l38n2i9lXDJn9850c+Y8vrS6Mz8HHcNiSkiBl0/nOjL/Ze+VLuu065n/xnXqs2irMqXfT3XXSf4g+DekqgoK+PlStX4tmzup0DdeXKFZD3uuI5RtJFTV0t8GUQudC4gQojKhLNVLxhKz8uhU5PfDxfiqZu1tDQEkaLqLCoezMHnAiSouiAOwOsuizlo7yPFX/OCYEX7nfH+1M80MhUyU9eQwddfOzwdzhBvguLIFZ82+ojiTX5+ZLd1kjY2hZzF4Rgrp/6qnICzr3LJ+P5Hsc6seRfkf2nQiuSj8rcLsX4riJoaApF8x0cHOqERNmzghjEJjXCzXt+iqxU6celuZpvbgW64qCphU0HNzGCvopGr3lhaNiwodJEqYFGjcxAOYsLf01lOXgk/UM3upcNm/zNlZfxWfTPA4xYuRvWjkJBcMWJvv+CVSwnkNNrVI3O8tsUtDUIm0vihTqbbQZOwOhtP6L3iJFYs9oDcded8CjfAye+c8WgAfaQtuuNIWs+weKL+SyFgC+Yqcuw2TFgPd69B8z88He4N2ujcv64NW2N6Uf/x7QRqRrerdsg+XtqAzZ5i9TZx0/Bs7lq6oWubmmhRV2BTf78433Xw88n44v4VbiW4sIKif64PhzbLv0PC87lYy7zXX9NoDMym+XrklXplD1fwdnDS35u8Ndxt27das2aTnFyrM5jcjTZsWMHzJSqarl90MbA9q64uonLz6S8tZrKEeSkY+xQdMQHfkN8oKVTem7z46ehoY9uBJ3BUjx/zaCThMqZEPi7EnRrpioE3qCBCTZPlrL0AxysO9FMRVjDHht8vHospvuqt5wkKSOSNgoIDEL6Nh8U73lxdFNx26/qMYtmHnHD5wskcHdQFc0fO3Ys0tLSqnPJ1dhn72atQUyiPnKenqrWNu9kvSvT1XyzczX5QVQLm3bOrlh8NgtLkoD538ahy/h5MFaTZ2dla4/+/isQ9HsGixZS9XqNSB+pqUaviDc6X4Cy8PRNDAheB0s7SgQvXTahx1Tt3HboBPievMRE5LmUgLJ1/NhNvxZhs+PIqViWCvifeYKhaz9H72H98O5KF1xLdkTWU3d88pkzBvZzhLTDYAzffEIOnWE3gPZzw+X7V2FRd8VI67knqI1q9E4zQzEkbDOUhfnr16+PAYGrEHLuEQfOUTms4tyt22D5ftQobMpSF+hc7jtvKYwMDeXfQ+dC/fpGGBK0Fi1fYYEQD5XltST6ToVE4dE3cDIhDDdS7ZCR1gCnr4/Cloun4RdZJIPOCv6AUjoPyvv+l/L36Fx2Pgb+noHO4+eoKE8YGRlh/fr1qE1rOn5irE4bHR0N8mpWnnuUn9c3aoB5/dwQu94bOCxizjTVgU5WUBJhj5zdHlgz1h32lqbQ0BR6SAv6oKmPbs0dcSLI6zWATi6a+WyfOzZO8FBZSaFUgp7N7XFxLScnVVer9PN3OaB4jy22hk7CTL/FZWplkqzRbL9gxGxqU6cKfpRhlkUzIxxwd4cE03o4Q0NbqB5hYWGB48ePV+dyq9HPFpfkITG9JascL6lGjmXh83QkpDgiKbP7G6urqXxgyoTN4NOZCLxQAIIxztnnMrqMn4P6BsLQN01eFEkcHLIJIdGPMP+ri9DW4gCvyjqbVYRN/obIqlavAUGnb6L3nDAYGNZXmfhNTEzRecI8+MryUF9Y/VybsDliMkJii5kLCi07+/52D/1CIzBwdB9s3uSIG+lOuJ/nhoMRjujayQHSDkMwaucPWJUJdApcL9+vugSbBHGCmxpVmbd+B3M//ZtFwhWdn0ISKLJZ87BJUlKkwzgt4ke16RUeLTtg7ueRLMrdqvdQeX/rWmSTP6f5lvNdB9ZciMU3CYuQnGaBtDQT/HJtKnMoIk/2eZHF/zrfdWZbG1uMids+hZ2zsu6kBvr16wdakq7L/6hAae3atTA2Fi7b1tOrj/kDXBE8WISGJpxLl+L1YWpqCr/+7ohdT57bVYNO7CUxbFf8stRLJouk+CNbG5187LBukhhN3axUijE0NA3QnaAzWIqig9zyOvmEK4NDXX1OTjg46oy/w8Xo6EM5q0IHMjNTE+yc5olCylc9UDejmfzY8rC5e9nkcmFzzvxFSNjS8oWFQvx2X0XLn5PfLPaG2MVaPsfy5/6IESOQlJRUpy7pJ3k/4EqiHu492lKtft3JWsGch57kfVet7bxOHy4HNmXC0lGcs09YHDD707/QbsgEGOorCwtzIuvdJ/lCR7Ys+apgk78x01L50pjn8GjSUuVE5094E9OG6D0nFAE/3RCkBPDbYO1LgE1ez5Sis5SH6nvqAXoF7UHPge2xZ7cjMu664G62B/buc0TL5lZoNmAWRJ2Hy/frlcHm+WcsF7Kxq6owO40xje+AoHUIOZ+D4FjOcUlxbGscNhesxPIMYNGZ++g6eQEM9YTnKfVn8OINCInOQXA8sPhSAVr2GCgfx7oOmzR25EbkG1mEeZHAhgvR+OnaHOa5Tt7r31+dj3UXLoKgk/Ndr+ORzug8tioS+Esy3hk5VUXSrFGjRti+fTuKi4vr9LxLHs1UrMTPK1yrCS+RFX4Io+VyV5YfmLBeggUDXNRDp4kJ/PpTpNOLe38Fltf5yFHWTjEWDfNEPT2l6L2RMVaNlSBnrxj4wAmP93hiz0wJvER08xfmwWpoGWBAWxf8SpXZh9yZzmddhk4WyT1kj9x9Hlg12g2GKkEFXQx7R4T4DQTxTsyd5lVAV2W/E3us8f26QUwXU9n9h38+2zcISxYtAB33uibOzkXYHfBgpxR+AzygrSs8Jy0tLUEFc3XxX8ad6YhLskB+wfUqd6/weQYSkh2QfLMvyIXo7T9uBCoGm/ySG8n4xJaAoHPmh6fRtPsAlaUuxcmWXAAW/pqCIAYZ5SxV899BuZ/VjGzyMMNE3SMfQVH6iOSSLCxtlG4KGmhsbok+c8Ow8FQ6yyXk81BfNmzK+y6Dztk/ZKDPwp0YMroT9u11wO0sJ2Tcd8fWrfbw8SZheK4IoLG7DxOSDzyfV6mCkeoso5NjEkW9p+w9CSNTZYFkDXh16IZ5X0Sx8SxLyqmmYXP44vWY99GvcFTjStS0cy/4fhFd2p/oXCy+lP+vg03+HOF91/0iS/DexbP49dpkpKeZIDnVCt8lBGD1hXgGpHXVd51WTUJjnmPsxmOwU5NnPXToUFy9erVOz9XkaEKyS5Seozj36RsaIXiwKx7tFivoNtqzYiASDI/fIIF/f4JOYRSUtmFiYgy//q6IXUfQWXakk6vqdcXXwVJIXShiKYxmUs7iP6u4ZWOS0SHooZaKNB7vkWDLJA+IbFVz8rV0DTG0vTN+XVJ3oZMkiqi459RSkn2i+VwYzbSxaIwDc7yYI01F5aQqC4W19f7nu23wYKcYyxYtADn+8IDJt5SvSYLtP6wbWOeW0LnjIsKPoV7wdqUos+I5qcGK5V71NV1SUoCiYlXTh4LCVMQn2yLt9rhqzTl3slbK/NS/rdZ2XrcPVw42eSBk0AmExTzH1Igf4d2pt0pEgk4yA309DA/fgdALXNV4QHTFQKhGYfPsQ0Fkc+yGI1h0OhXvjJqGBvVVl9et7RwwcOEaBp3kx03FJVSUE3YpH5UVdeehQN5G5UC5QKg8b/SFF/NZpHPmNynoOW8DJkztjA+PO+LuY2dk3Jdg8/YmkHpboV4De0z/9DyLzlYoD1V2LKsEm1G5rE+Uq9t53Gzo6QirXhtZWmP4svcRdukZ+3Ei33/+/FFoaxo2ndzFIKkuxUmuUWNzDF2yFaEXnwr78y+HTX5ced/1+ZGFLH/z1PWxyEw3RGKqPU4khGHl+esyC8zKuVTx26/x9jwXzVzw4zW07DdCRdzf2toaBw4cqPNz7W+//YbmzZsLzjWCnhYeNvh1CedCo063kUV+9hMsiRC/XoL5/V1gqgY6jRsYY15fN8Sv57ZFcEmAwxxXIhxwc5sUM3q7QUtHCLqW5EI00ZO5DZVVBMOg84gT7u0QY9MEd7ja0Y9FYX6nVj2CTif8utQLOMQ5Gr3q6nUumunAID5kqBt09ZTncF2M7ezCyUkddqwT0UxaGiehdeyxZP9JkL08C0yKbl57vw2WLlrAIpzkBDTLNwjTfEMw2z8U/1k9EoW7HeqMpBF/XB7uliB4sDvqKUUzGzduzArmSkpKXvl1XVT0CBl3Z6Hw+U1BXx483o0rifXwOKfq+p6FhWksV5NFNVEo2P6b/qRqsMnDQnQuJ7J+pQCTd38FabuuIH1LxRu9FnP2aYfx73+C0MuFsorqF0NnbcIm6WwuTQHC4oG5n59jS3f11aQE2Dg4Y/CSLQj++x5CrwNLYotfCWzyN3qKtJKw9YyTyeg9Zy0mTGyFk9+443GBBCl3vLDuPQmaNRej9fBAzPj8MpcSUAEXnsrCJsvhJf/3Xf+FrbOr4Fjzx73TvHCsyAQCytAI5feJ2urC5rL4ErTsWboMzveBb5t1HwC/r69wclfK/XlNYJMfT853vQT+kQXYcfkH/JU4FJlpBriWIsLn8euwPDpFBp2vznc9KKYEYZcLMPLd/TC3Us3jGjduHJKTk+v0vJyVlcWcTcgakz/PqDWULVnn7aNoZvm5gRx0UvU0D50iULW04jbpMRVnBg0WIXEjLYW7MLmkTxdI4eaoHM3UQf82jojd8GIXIsWIHBeJcmbQuXmiO0R2Zmqg0wBD2jni1yVeKCHojHB+6ZDzdJcDSvZRVNaFgXxzN5LmE8Kxk7UZjvmSOD7JSdUNcfbC3bag6vJbO5ogalNXnN3YDTe2tUHBHsdyNTJJlP3eTi98s2Ywdiybjk1L5+Jo+Bhc2tyRuQiRcLvisXwVj+m4cD9cRDi1zBvNWU6w8LiQekRsbGyduaaLS57ienoLpN+ZCICDX4p2UjHPtVQvtVHPinb+ba5m2SNVPdiUQ2ceA6ElsUUYsXy7SqSCJkyCTp/OfTBl39cIvVLI8vx4GR/+Zsm3tQ2bpBFKOZJ046NI46wPf0ezXkNRT+nmQf22d/XE0BW7sfLyU7TpV5ojWRG7Sn5/5G0VIpvyz8rGmkSuyXd9xldX4dNjNAYNccAPv/ogt1iM2OtuCF1sj6ZNJWg7Ngxzv70uy0MtLHNpvcKwSbl1V4GAn2+g/bCJL0yfeMd/LahaXrnv6p5XGTapP9eBwB8S4ODmqXKDNreywdj1EQi9XIDgmBL1fXnNYJMfX4LOOZFgski7L59E5I2euJmmj4QUD3watxlhUbdesu96Niilhc4f/29j0UIhR5YHK0dHxzpVlVrWlPn111/Dx0dZz1cLnZvY468VtOxded1GxUjn+TXemNrDFQb1VZfXzRqaIHSIEyZ2IUkfoXC7naUZ9s7wBCK4IpjK6nZy0OmEu9vF2DhBPXRq6uijb2sXHJ4rBo7Kcjor4HZUXQji8lIdcX+nBxYMdAVFXPnzhrWaepjVxx3p70tZisCrjr7y+0u5lE93u+Cz1SMRFLgQc/y5qKR/QDC2LZ2OjO3Nyl0GpyV17LVCwR5nmQsQwatVjUll8X2tSsvO24OUMytB+ChPlXOWCuXee+891IVopuL1TLCZlNkNMYkGuP9oB/tT3rN/EHOjPm4/WKr41ko95ivQuVzNt1FN5cGrGdiUgRBVU8/9PAramlx0U/mXP00MFPls2rUfZnzwK8JiizjojBIWMbwU2ORBmVIC4oCwuBLMOPYbcx3SkfVfcUITN2/LwJN/rZ/fMoTGqxa88Dd8tW0NwCa/3WUZQDvfNWzS1dc3xthxLvjhJydkF4pwMdYTvnNsIfXxQoeJy+D7YwqL7FGVPv95vq0IbLJoZmwxxmz8AFZKclL0I6L1wDEwtSmVmXrHbzVIB5T/jhe1VYFNLrpagnEbj8LKvvR72fmlrY3W/UYg4MersmgmRdGz1fflNYVNfrxLfddzsO/K5zh3owdupusiJrkJPordgZCoewxKybWI/0xttLw16IgVO2FuruoYMnnyZKSnpyvPTXXq+e3btzFz5kwh5FDU0cQUG8Z7omB/9V1o2M37AEXvXBH9rhem9BCBcj/5OUdda2Soj0ldHXGdop5Hql8EI4fOHRx0OtuoRjoJdEd1dGTV3zjsxhUS1RJ0Yh8Jgbvg+0ViSB2V9Rk14eZggS+CvIEIV/BpBlUBp5r+DDn35O92xMHwSZjiG8bE2f3mB4L+U87l1HkhWLaIXICaVMhCkrbHtllL41zZ/WfuTEdF+HuFN9pLyZ1JuKLZqVMnXLhwoU5dw3xnONjsjtikxohPtkPe079xJyscsUkN8axAGIGlAp/i4lz+oy9s3+ZqvnB4UKOwqSLq3tgCgxaEw8VbOa9JA3pammjRawhmfvAriy5S4RFfkf1SYVMOnbkMfCnqOu3g92jarb9KSoDiBTUoYCWWpwEB0U8rfqOuQdhUFnXXMnJA98mB8PWV4tRpe2QXuuHcRXdMn2IDN6kXOs5ag/m/ZLDokkB66BrQf9kO+WTR2MYeQb+T7BXlqnLRTP/vE9B2wGiViDWB3sRtn2BJfAnM3ZvIt1FrsCmrXKb+tOgzXG2ecNcxM7EsHuBE+8spSnvNYZMHR3/yXT8LLDr3CIdjjuBCUnvcTK+Hi0ntcCTmMBZHZcksMCtxLvPXTZmtzKr0GjDvy2h4d+wpPz/468jV1bVOOIa8eIoEPv74Yzg7Owv6T0YAA9o44tK6ii9ZV/SGLofOoy5I3NwEvVtTuopwyZ4fw5ZSJ6TvaAl86ATsta2xZVUGnccd8WBfc/RsJVJZsqbvpyrj0R0d8He4hAFyWfmhFd1vxfdRFTwVMt3e5gm//iJoaAvzsLV09FkR1a0dUiDCAXWtap6ij3++1wPT/MIYYPLFPYrtlHkhDEZJiJ6OueL+19XHfDSz8KAn3h3jDmNjU8F1oaenh1WrViE/P7+8y+qV/Z2Hzbhka8Qn27Al9aupHki5OQAUncx99ieysiNw634wUm4ORM7T38vta+FzytXkK9DfRjXVDVjtwqaZGYJ/T0fIhRwMW75dJSpGE5a+rg7aDB4P8qqmKneChODLzzHz++vQ0S9NfK+IqDt/c+VbVo2uVCBUrjd6dB6Xh3q5EBN3/pf5eSvnoVK/HTykmLz7y3JTAvi+sLYWYdNC3AyLYoCx+/9CjwlzMN9fgjNnKdLpitNnRJg8yQpuXk3Rdf4WBP51Xwadz8oUdQ9OAMKuFGL0mgOwsBZWFdbT0kS7IeOx8Jdkbin7wjOYuYjlk05twCadFxQJH7Fqr0p/+BsvtSTSToVdgnEvC4jeENjkx2J+5FPMJeiMeojjsXsRk9wUt9J1cSGpAw5c+QQLz+WwnM6a8F1fFMfZyA4O3YQGSoYQmpqamDNnDm7duqVuTqozr5GjycSJE+Xndel5po3R3cR4fqQZcNyOFaFQ7lrNAYI904N8fsAD+2d4wsVGVemhtC8asDIzRshQV2Rso2V852pH+Hg5pXs7JFg42A2NTJSLcIRRLB09Q4zt5IgzKyhf0pVFOqsDT3yV/VcLxXC1U7ZN1oTEyRzfLaYlc1G197Xmjlnp8afxK9zjiN3Lp4EKexQBU/Hx3PlBWLQwADTOdU2+SN24MEvUI86IWu2FTmr0TNu3b4+zZ8/Wmeu3rI7wy+gEm+R/TtFN+n89rSmupfkgPsUOsUlmuHxdA3eyVqMERWVtSv76naxVb3U15aOh/kHtwmajRpj/TQyC4sDgZuHvmegftBYWtg4qEzjpdrYbPgV+X1/G8mRgzm+ZrwY2eTCJ5vJQQy7kYdKOzyFu0VYlsqdDKQFd+mLawR9KoTPqBbaBtQibTGfzwjMGygsvPseonb+i/8TpCAsTIzLagfmu//ibK8aMsoO4RXv0XLgdgX9nIfw20H/FbvnxaGzriGUXcuH/41U06dpPZZ9tHJ0xccfnrMCKhLgDo/MQGJ1be7DJ5/p9fRnNegxU6Y9I7A2yV+VvvgP9VyCEpTeUE9Wk4/yGwWYpdHK+62FRt/Fh7C7EpXix5fXIxB5suT3gHPf3qkAnRcSXXAPmfHoGXu1UXXQkEgko77Gu/4uIiICNjapEGn+eGejponsTa3wZKObcdyK4KnF1N+nKvMYVW7ggao03erR0kkubcd9LnupWmNjdHbr6qgDoaN0Ya8d64tY2CQedeytfQMJA74grTgZ7w9NZef91Ma6LCCvGeMLaXBWASeNTAJ0HKmfDyUczM98XY3pPZ2hoCaOZuvpGCB7qiYe7ODmp8iq6KzPuNfleWu7O2+2MdaFzmcuPImAqPqbldP8FQbixrS2oQr0m+1Cz2+J+/FA0c/MUL5iaCKOZFOUPCwtDTk5OXb+sWf+KS54hObMX4pKtkJDiLP8fn+IgA097xN4wBQGk4r/nRbfxOOdzxZfY44LCRCaZ9FZXU2VoBC+8FNjk3Xl4Z5+FpzLQx3cZzK2EETOaUMnZp9u0QEyJ+Al69UvdNl5aZJOHTb49/xSLrwFLIh/Cs0VbOdTwNx1qdbU0GAhNP/YbwmKLWQEPnxLA3+BZW9uwef4pA7+AqFxOQD3qGUZu+xn9J07FiuXuuBzniMf57vj2RzcM6m8Fz2ZdMGLLlxgQslm+Xxb2zhi+aB0aKeXW6dfTQZfxc7Hw9wwme0TfQftUm7BJIvAknzR8+TY0MhPma+npaKPzuDlY+vcdtO49RN7/t7BZAciWndt+kflseX1ZdBr+E7ceCSnuyEzXx1+JQ7Dz8ncIOPeURTqp4EhwHvPXhqDNYT90Fp19iAELVoKsJRWvER0dHQQFBYEquevyv4SEBJC+p2Lf6bGTdUN4O9M5qCSErqGLrk1s8VU1oZNfnszdJ8aKUe4wUXIh0jcwwoKBbni4SwocdcVf4V4Y01mEevrCcaYKbUerxlgz1gM336flbWeQk0t58MFHM8lWcF4/D5UiHBtLc0TM9QIi3IGjLkjfKsWKUR6wtVCFTl19Q4zv7IjLa0lM3bVCNpzYb8+ioh/OF8PZTnit0z61ltjhf6T7eUQEWuIvb39e5d+5fE1nbFk6G7P8gsuMbDJ/84BAZGxrWqG8zVexT893Uw6xEy6v80bf1pRKIpS5a9myJU6dqp6H+KuYD9Juj0VckrkcNEuh04nlbt68F6DSrYLC6yzy+TQ/SvC3W/eDmGTSk7zvBa+/fSIcgZcKm/wNi0HnVSDwf8no47sUZkogQZO7UX0jaCvoNw7b/TVCqBpacIN78Y21Ssvo6rYfncukj1r2LrVVNFSj0alXTwet+o9igvdU5c6qoBWLn14WbPL7EJ3Lip8WnM3DsA0nMHDCOKxe5YH4RHs8yvfAFydEGDrEFWbmpfloOtrKN1MNOHtIMXXf18z+karhFY9BbcBmWBIQdp2KzSJZrp+mUvK5o7uEqRpQBG1pXAmadekjh4O3sPnia0Lx2PGP/SILGHQuP5+Cr+KXIzHVEZnp9fFn4nBsvXQK8yOfv9B3PfBiAYtmzjx+Cu7N2siPBQ9sVL39888/C2eeOvaMKmZ37doFcizi+81aTX2M7+qKjPe9kLNPgr0zJZA6k+SQ8nWii25NbXFioRhFBypn+chFE0X4fbkP2ogpmqi4bS00d7fC/xR0O3kwJYmfP8O9MLqzCDpqoNPOyhzvjvXEzXIinfJo5iKyFVSNZtL2b2wmcHRE4W4O9LjPOCNjqxdWjPKEuZmqODzphM7t44or62Q6oWoinUwz9IgD0reIMa4TrXjpCsbfwNAIS4e7I5cckCogJ/UqgEzdd2KvDU68OxRT5oWWCZu0xP5e2Bw82+300qWk1PVZ+TWy9iw55I7t06Ro2FB4XVDxL/14/LdEM5WnGxJuVwebsUkmyLg7U63zz7OCGPaZ1FvDAXCOZvkF1xCXbInUWyPkMkrK3/X2OTcCrwQ2+Zsc80O+Csz/Lg49pgXCrBFVPgrzgfjnI7Z+ivAMEllXrajmt6fc1iRsKou6950RiFFr9sLakZLnhX3W163HROOZew4Vq1wpQsC5HFYAVVlRd+V94p8rFwi90K6S8lDjAP9/cjF49acYMLo/Nqx3wvUUBzzIdcWHn0nQszcVIQiX5gx066Hb1AAE/3lbFs0UqgZQX2oaNr0GT8aKGyUYtGg9Gih5rBvo6qLb1AUI+usO15/zTxF28elb2OR/XFSzJaeheWeBVecTcDJhKZJSrZGe1gCnrk3A5kun4RdZLPRdj5JFM8/cR89Zi2Cgry+4FqhYYPny8Dp/QyLP9T59Sn+w8NezyNYcn/pTHqI7yw1kFbjkvrNbgn0zJPBmrj1KhTuauuje1BY/kUUlfe6QfZnFK3w08d5OMYKHuEHfQHj9GRo1wPJR4jJBi33+IEUE3fDHci+M6qQOOrXgYM1BZyaLdDqhWBYZZMvWEQ64vV2MuWqimXayaCYBh3rdSns2LiT3dH2jFEFD3GFuJoQSGkuCzjm9XXF5rSzPcj9VVnNLszjkhqNzPWFnqfw5TXRt7oi/VlA000XeZ2UgqqvPSbLo/g4Jqzif7rsYfv6BAuic7RfEpJBIe7NkT91aQqcfFPTD4up7UgxuS2ofwmiml5cXvv/+3x3FS7s9QQU2qRo97fYYFBdnq+XD3KdnmJVlbFIjPHryMXsPRTVjEvWRW4EiIrUbfYNefKWwyYOv8u/EAAAgAElEQVTTwitFCLsKJr79zogpMDIsLQziJ37K8xwYtJYt48qdfcq5udYmbNJS4aqbYP0ZEPgurO0pv0oInfUNDfHOyGnw/foKZ4F5pajSDkL8GCm3lYJNfpzOc8VPvr9nYcDyY+g3qje2b3NE2m0XPHzmhQ8+8UabdpTaYABbz3bMHWrJVYCz7lQvH1TTsOnUrB1IiF15LN28m2Pm0f/Joqv0gyObVcu/hc3KRzKVzyXl5+SpTr7ray9cZF7rKanmSEszwU9X52LDhXPwiyyCb3QJQuKA6RE/wFWN2kSrVq1w+vTpOj2VUsXshg0bVJb8NbQNML2XCBycqeZi8paP2Xsk2DdTAk8mySOETq16Bpz7DkUkCdaUoJNFBg+74rtFUviIlOWgtNDJp+K6naXQ6cqgc2QnF2jrKS+va8HBxhybJnvh4S4JcNSRLVt/HiiFi63yj3xdjOrsisRNwmhm2WBHNpyc4Pq1jVIsHOKBxmqgs76RCWb3kUHnB25I3CjBkLaqmqENGjTAexMlyN9XfTmpsvtcWtBTW+8p2W2NpG2tsWqxH6b7hYGgk+wnp/mGIiAwGH+815sJvldWE7W2+kv94I6jB/bMEKv94eDr64vsbPUwVqcvdoXOUcFP6q1hDBy55XMXxCWZIflmHxQVlZ3m8yT3GwaolOuZmNEBT3K/R3yKU7XtLRW69lo/rBOwyd/smH6izNmn7eBx0FRyiCAAsXUSYfDS9zlnH1qKv1C2RmBtwiYv6k7LyiRWTZ7q/f3D1eoINjRtiB7TF8L/h6t49ybwzvh5cpgqz66SHxvltkqwKYNOGrPFCcC8X++j7+J96D+iK/ZHeOJBngQ3s9zw0X9bY/1fpxAQB8w7V4QFPKyqaasNm1cBt+6qOXI8bFIhRt95S7HonwfMOECQCxud9zayqeaYKJ8rVXnOWWAWwTcS2HAhCr9cm47U1EZITbfAjzcWYl3kObwzPkx+HvPHq379+lizZg0KCzn5j6zHu1D4PKPOTaJUNduxY0el/mtC7GSJbxaTn3j5uo08dJKP9ZbJYrg5EDQKoVNTxwCD2zrh1zAZdFIk8rAjbm2XYk4/D2hoCX9YNzQ1wYYJHpxu58HKSeKwSCUf6Qz3wqB2TtDQFEabKUoldbHGzmmemNGT/i5ctrazalyam1lJFx62vK8EnepWq0jse3QXEWzNld2StNGjuT2i3uXE8SmSXHtgVfuwSX2nqOWjXWL8ur4PjoaPxaHwiTi5ZhBSt7dkgu40ZnVhH7lophOSN3NpGcrpDJ6enjh58mSdu46r0qGi4se4nt6KFfVQNTotp9/I6KxiX6m87YdPPlCIhjrKKtltkZ37DQqf38KzgivIe/Y3snO+wuOc/6Kk5JnyJt7o53UKNtlNMSoHIdcBv1OZ0NFTnihLI4f2bmKQjFFIVDbL5VQHnS8DNtny+LknYNCZACz44Rp6zVqsNiWgcWMLDAt9D20GjJbf5F4FbPLwQWNG4vBdArawPLFuPUX45MvmuJ1lj5SbTvg6IQTvno9lwEFLrPznFNvqwCb5zoenAO5dVCOZBC+uTdtg9sd/ICyBT59Qiq6+hU21x0Tx+FT3MQedxSyauSXuPP5Mm4M796yRcccVW993RZOmJOjM5Rh27twFkZGRggk1484UpNzsj5KSuqG79/TpU4SHh8PQUOhCQ/7igYPccGcnLZtXTreRaVIedgIV12yaJIabI0GnYt6lBjR0DBn8nV4uxef+7gxqeUDnWh30aeWIyzWg2ymHzoPuLHLap6WDSmW3MhQb6OthfFcXXJdHM6sOQYrQSUuxAYPcYdGYcjqFIK64/ybGJtg+VYxCynetJGTXBVh7UR84y0pLVthUvNeBOQLVpepzLprpjiPzpHCyVZaa0mBmBvfu3RNc1//mJ5RneTXVDfHJ9gw4r6aI8DT/Yrm7dP/R+4hLaiwvKqLPJ6S44np6S1xL88bVVHfEJVmCJJVIpxMVkEwq90tfozeohU0HkTtCIx8i8KJ6wCjrBqYi6i6TPuKr0cv6nPLrTNT9h0SB9JG9uwS6aopXRD4tMXrDESyOeizL4yv1XX+ZsMnvA8tDvcalBHQaMxMN1BQSaSvYYnYZO4MVwwgidhWIVlUnssn3lVpyEBoQvksOvyYWHtj+z7f4M3k8MtKNkJhqhxPxyxAencQ0GqmYRPHzVYLNqBwWpVz0Txa6zwhCfaNS1QG6AZk0aIABgaux+NxjVuFc5ti8hU3BsVA8LjX6mCSirgLzfnmADmMWoE8fO/znKzEePnNDXJIbwld7YMv7y1DC5cwLpsfbD8KYXh0JJL/Kf48fP8Yvv/wCWt5XhBwCIB+RBX5ZQkvG1dNtFEDnZDFcHdQUEmlTJFEIohZmJtg/S4Lig+5MX7OmllVZ8c0he7aMz5xevGnJuvQHu+LjXm09kXOwBXDcnnldvwieKvq3/F0O3LLsx85I2NwSnk7K6QLUF010a2aH2A3erOr5dYhmljU+BOF1JZJJfSyQ5WZmbpdiQlcqEhVKTTk5OeGzzz57lZdtrXz3k7wfmcQRibBTnub9R9sr9D1kZakIm3wFO6/TSdsicfgneT9VaHtv2pvUwmbDRmaYsZ+rPlZ09invBlajsKkk6j5699eY88mfzOpSnci6e9NWmLTjPwi5+JQDlOhc5sccXFlRd3WgF50L5QIhfhmdj2wqjw1LCUgA/E5cRLthk6CvJ1yu4id6rw7dsOivO0yIXF10Vnm7/POahE1FB6FGVnaY/9sjBFwowfZLPzMZnJvp+qBff1/Er8by6DTmNkOyOdSXysJm4KUCLEkAph34Fk6eyh7TGrAWieH7xTmWw0uRzzKtJuk41QBshsYBbfqULuP3mB3K+lfWceXH/01p2XkcV4JJ2z6FraOLAqzooP9AJ8Rc74Hbj21w62EzPHyyGc+LhBGQ+482swk9Lqkh7j3a+krm18zMTFBRA3/N8a2+oTGWjRLj4W5JjVY689B5Z7sYu6aL4eVCkKWp8v3UjzZezjIHIAcU7bFFzYrDO3AFPGT3GOIFTwdlSaFS8KynrQVvF3PsmibmdCwPO6K64EfOOCQyf3GNJ4a0sYVePSFks+OgZYBvQpoCR2vO/ags2Hv7emnqAJcz7IZP/Ek4v7HKuTlp0iRkZNS99JeamEAo6khFPlyeZj+Q7mZF/mXencXE3nnIVGxpW4npbfAsv25adFZk/2r7PWphkyYBAz09tB06EbM/+4cJeHP2f6rVyIo33dqEzaG7TrIl39DLBUxUXNqmo4qdJEEoCUlP3v0VE1knfczgc4/h0aSl/GIq10GohmCTjQv5rpPzTRww6+O/0HrQOOjrqkInVbQPXb4DiyMfcikB58vOQ+XHu7Zgk7erXHChkEUyA8/lYe/lL3H2Rh8QdJIA+Mdx72NJdCbnNhNVWDFR96hcFnle/PdddJviD0M140DnnXTAeCwjG1Cq3ld3LBRfqw5sRuWysQ76PQMu0mby8+MtbMoKjqLzOKmxn2+g8+jpKteasbEJNqzfhSc52cjL/wbJN7vjSqIOrqZ64v6jrSgqfsjmrqzsQywaQL/+45Ks8OjJJ7U9pwm2T1WzYnGp6D8DHDrPXO0Rva4lcNwJJXtrFvIIGJnbyjEHZG73Qe9WVDyofgnZvJEJ5vQRIWqVTJNSjTxQVSCJF0jP2CrGjF6kNCGcdxyszdCVUiC0hTmjFHUVO1sjYo6Eq4KPIAiubO6kPVsKf7bfA+vHusKkgXKxkg5Id5WDTUN8GewDHKzsd5SCU1XG5039TKkCghRTujtDQ1uYqmZlZYUPPvhAcA29bk/uZK1AzI36SEhxQl5+dIV3L+32aDWRTU6XMymzJwoKkyu8rTfxjWXCJj8pGxroo/3I6cwJiHLnOBkf9RWwtQqbO75CSAJ5kZc6+0zc9hk81ej61dPQQLNu/TH96C9YfukpJC3byWHipcImD0YEnSRQHg/MPn4KLtKm8v7w40ytk6cXRqzaw5aPadky4HzZXtW1DZu8fzq5yJCvduC5XByM+QTnkzox6IxN9sax2D0IOf8Qc88Bxg6e8n1StqtceLmI7TvZfzq6lb6P9pk0NPUVJHM8+4yqhN1k1QqEWKpDPDB5539hL3KX95v68xY2nyDoSjHTlR2z4Yhaa9DBgwfj2rVrgvmyuCQPD598iBvp7+BKojazfnv45Biysg/KEvGdmQ8xTfC5T2u/Sv3+/fuYN6+0EE/xOqPHdpYNsXSEG669J9OArGQxTNmwwoFW/gFPvD9VCvOGQrcV7Xr6sDBXrv7WgEF9Y0zu4Ypzq6sPnaVRKwmcbZWjmXoY3UmE5M3kKe7ObB/f8bKGhkY9wXVAhUTNPWxweK5UBp0Vi3QW77UHjjojcqUYnX1Is1MI2Y7WjbBjVnM4W8uKg7QM8UXQW9gs+3yqOajmFRBOqHWH0sCYMWNAFq2v+z/KI6cfxvcebqzwrpaUFIAcgignszSi6YjYJFNWjf686EGFt/WmvrFc2OQnaRNTU3SZ5MfkicKuAeryMF8KbPIAR84+CWDRwJFr9sNF0kRpstSAnrYWWvYcBDsXN/nfXgls8n2OzsWKVKDjBF95f/jxVWw9mrfFhK0fY/F5TseQAFs5yveyYJP/XoLOuZHkq/0IEVeO42JSW9xKr4fLKW1xLOEY7KWl0WM5bEZz0cPAX1LQccxM1NMsXbaj/W1sbomJW4/Bo+tA+XjUKmxG58qVAzqNnsmcnxTHnR6/0bB5Po+Nj//3CWjdfxS0lPL7yL6RbBxf9K+4OA8Uzbye1oItU11LlbKqTW6CpspPS5ZM/6wg/kWbqdbfPv30U7i6UjRP8XzTho6usCiI/m7W0AQBA91xYxM581TPV5xVpx91YaBFxT7KAEcRw28WeyPlfW8sH+EOGzXuO4b1G2BKdxHOUaSTfMYrEelk0cwjjsjYQnaPpP8rBEh7q8b4wM+bCXVTUQjL2TvkgPz9Hvh4vifaSSjHVKipSNto4WnLikdySFg9Qj10sqKgQw54stcdK0a6or6SRi5Vvc/o7Yab28R4dtAbDhbG3PF5C5u1Xo3Ojk2EA+7vEGNOX3KHEkazLSwscPjw4Wpdc/+WD5fgORLTWyIpsyvII72i/woKk3At1ZMVFdFcFp9M+Z6NcPPefBCIvv1X/giohU0rB2eQaLlZY9XKNJLx6TM3DAE/30CovEqYi3S+VNiUARzlOZKzEBWTDFm6FTYuwkiV8IajgTHrD2NZKpjAOg9S5bZVyNlUu001DkJebTuieff+KsuUdKOXtHoHU3Z9gbDLBbI81FLofNmwye/PfPLNPguERt/Fsdi9uJLcHHduGeL0P1JMny2FkYEhmk5di7A0ICyumEGzjYOqBmmbfiPg/108Vt4G3HoMk4NBbcEmReRJUH/Mxg9g56wqxM+fJ28qbAbFlCAs5jlGvbsPFhYEHYqgpoHRo0cjObniy0QlJYW4ec8fcclkCeekEA0g4GyMGxkd8fz57fJnqEq8g3Izp06dqtL3hiYm2DVdgotrxJjT2xkEdMr7Z97QBGHDREjZLGYi4thX8WpsHrRy9omxZpwHDJS2r6mjj4WD3XF3O1W6OwL7bNl3pG6RYvlID7XQSc45k7vLltePlA+dLGp1hHLwJBDZK8/bepjYzQVpW0lUnVyAhPv2fDcJwzvKobOtWD10tvS0xdF5skgnn9O50wEsmnnEGX8sF6Otp6r8k4udBT4L8Gbi8zhog9vbpbB/C5u1DpkULWX5w0dE+DFECm+R6nU9aNAgXL16tRJX2b/9rbdxI9MbRSXnK7Uj2blfCWSPaA5T9k6v1AbfwDerhU17kQeWX8iB/4/X0X3qAjRSsqqiidrc0gr9/JaDct5IZ5KcfV4FbPIQRNBJYu9Bf97GoLAtsHYotWBUvLE06dIXficuMDmdF6UE8NtlbS3CZtfxs7EyERj3/idwbdpa5SZI0cAmnfswe0YGnXGUSpCLVwWb/LjMJ1/tSCAs6g4+vrIJCalN8OS5B3780QGr/rMGgb8kwafXRJX9aWxty4Cfcm8JcCg1wq1bqQ1ojcNmNBetW/DjNbQdMoEt2yueD3ZOItgrRL7fNNgMPP+MXb++Jy6ieY9BKuPj7OwMihRW5h/p2N1/tI1FN6nis3TZyVn+mCbrpJu9kF9wvTKbLvO9R48ehYMD2R0qQrI2BrdzwpX1BFnOLI+QKs4jV3lhYjcR9AzUQKeZMnSWnUtIuZnsZn5UhNPLvfCOD1V7KxYCaaKFpx1+CJE55+xT3JbMfeewC1J46LRUXV7XN2iAWb1dEbOetCdFrLqb4JZfdlXMzaSIqHJuppN1Y3w8n5bM3dhn+c+pa5kPdgQX6fzEzxPtGXQqF/XUQysxQacX8ijSecwJ2XvcsXioK/T0hBEzDU09+PZ3xS2yyzzsyJyUKPr7FjZrbmlc3XGk1/gfQFm7JAgY6AbtesKovpmZGXbv3l3m9fS6/uH27Z9w78EW3LpVuWXv2w9CWSST5jJaOr95P/B1HaJa2y+1sGnn7Irg05kIjgfn7HPyCjoMnwwjA2EyMU3sto7OzFow6HQmlqUDsz45A23ZcqlZdaSPlKrRh/I5m/ySdBktVTATdC78LQ0DAlbD0k75BqTBHIo6jp4Ov29i2f6pSwngoaq2YZPpbMaDScuERGezyJubGujU0dBA0x4DMe3oLwiLKUL4TaD9vBXym+sL7SrLGCvaN5I+UqxG5wuE+JxNwTio2c78qOeYfaYETbp0wtJlrkjMlOJJkSd+P9MaA/pSzlbpJNd20FgE/JTIvpNLDciuVdikorYlsUUYvfYgrG2Fsi9UTNZ+6ESE/pGG9gNGycfxTYJNyiMOvfgMw5Zvh4mJssC2BqgilaKFlfmXnXsSSRmdWQU6FQWpA03+NargvJbWFLlPT1XmKwTvpajMqFGlx4+HTXvrxkxOqOiAG1esIgM0dhM+YMfg65+V3hjfVQRdNdBpYWaKJcNdFSKdBIoKkEduKxH2yNolxpIRHtCvL1sWlsEuPV8ywhNP9nC6nYqAKAQEHjqdQZHOgAEuMDEWbov2yaiBCeb2c+N8xkmiicTT99kBLJrJC8orgrYeJnR1QWoZ0UxhH4Tww0c6C/Z74DN/T3SQqtEN1aiHdhJrvD9JhNYeFElVhGwNNBHZ4EQQQa5QTuotbArH+kXHoap/IztS+mHy+zIvNHNVlZvq0aMHyKL1Tfp39+5dBAcHo4mPGBvWr4O1tR17npqaWu4wyPM1ky0ZcKbeGori4txyP/f2DcIReCFscsCRw4qCqLhl7n/Oov2wSTDQUf61q8HyIkesPYDZET/KKw1fBWzycEQi6xT9C/ghARS94m9Cim2jRmboOSMIC364yuXyXSpDV7QWI5uKou6kC0opASHnHmPYil1w8JCq9FtHSxNNeg7Ggu8vosuCNfK/vyrYJOmjhRfzYWjjwW44nhJrrN8kwY10dzx86oZP/+uJYaO8MHL9xwi8DCy8UiKQM6r5yGY4g1n6weH/XRxa9x0uHyP+2Ns6u2L8lo+wJI77MdWyR2nO6OsPm9nMdYvsYef9NxLe73RXGR8PDw+cOHFCOFOU86yo6CHIJziOJuQbxgw2KQIQm2Qms3izRHyyNSsS4sSQKcrJ5XDSMvujJx+V8w2qf96/fz8o34w/rlyrx6wWb2ymQhsnULRO3U1b7s192BVnV3kx6Kynr1w1rQHLxqZYMswVqbLldRbJ3GvLHIZ+DPVGU1flpUlNdJDa4p+VnAsO70Ourg/C13ifcRHi10vg188Fxg1UI68NjE0ZdJJYeuY2MSZ1JzkqJX1Em8b4aD5BbvnRTGEfhCD0nKSLIhxQyHI6JWjhQVa2qnO/4vhr6Rlh4WAPZJGclBpx/LewKRzjF41/Zf/GfkgdtEfOPin3A8hQ+KOFflBu2bJF9UJ6jV8pLi7GoUOHIBKpZwCaP5YsWYLbt8tO6ckvvMbE2zl5o5YofP76F1HVxilRAdiUVZ6ziuoSlvc244Nf0az3MOiqgU4La1vo6HCJ6Y3NzOD/fbzaYiIeCtW1TNS9ipFNxe0RvC2+kAdx8zbyG5KOgqA6P0maW1iin/9KLPw1VZ4SoLgdtmx9KZ/lVvKfKU9nU/B5PiKoJmdTETb5z7CUgKtA8Jn7LA+VLDr57+VbY2NTWCm83tjdGwsvPGMyRPx2KtJWN7K5KA4IuZALMwfFPmrBw70h9h1sgpsPJbj3wA5/ZszFxsucr/a8yGKQMw31r6Zhc+ji97AyCRgavgNm5kIQoWhmhxFTmLUoQX0A2XZeysebA5s5YMfrfC6GhGwE2Qby5xO1mpqazC3kRRNvWZMQOQSRCweza8v9Fg+zjzJdzVv3FyPjzgyk3BqEGxnv4Hp6C+beQQLIZBMXn2yD+GQr5lN8N2sNgJKyvkL+OkVlBgxQdZ2iyutjvgQ57uUuGfM3cg46ydfbDWdXemFCVxH01ECntXlDrBzpiqxdUtzb5QW/Ae7Q1BXCqWnDhnhvoieeVsPTmwHDftKnFCFuvRjz+jqjgZLpAR0rs4amcFR2e9HUxbguVYtm8uOhrmUyThGOeH7QE8f9m8LaUlWXUUNTG608LPFzGImzi1h6gbptvYXN2oFNkqfCURecWSlFWwm5eilGuTXQuXNnXLjwZmlAkuyZiiWtthYaGhtAQ1uokkAC9hs3bsSDB6rL649yPkNMkgnLPc999rd8Hnr7oHIjUHHYVAAmumGFxRYzaaEmXfupVBnzJ7qpiQkWfH0JoUkk41Na3FIeBNUkbCqLuveZE4Ie0wNhpFwtqaEBKzsH9F+wCpQSwJbiL8rccl5SZFN5XCiyTPmwQadvYtCiDbC2pwpX4STCP7dwkyrooaqXplLePoO9Ki2jZzPBfIqO+X51gclMaWsJl9HMbNwwast32HAlHt9fD0RqmhnS0hrif9dmYP2F88wCc15kEVMUqMmcze5jp6N1/5Eq4+Qi9sHEnV+wMZKnTZAzzhsBmxTNzAepSMz68DTErd9RGR9vb2/89FPtOl/QchSJvj/Nv8Ds3NLvTGFCyPHJtiwaeiWxHtLvTEVx8WO1sxj5rW/btg2NGjUS9l+LWzJOly8Zq49mqoMf/rXSSKcbqwQf29kZ2mqq190dLeHhRFJBitehFga0dcKFNV7shl95XUpVAOGgk5ZDXRC3XgL/fk6wayyEW8U+WJqb4eSiJsBxbomd36+aaNnYHHbEw52uWDTEBfoGSrmZGhpwszPDvd1NgQg70PvL+t63sKl6rMsaq4q9zkltFewXY+UodzRQ+gFpYGCAtWvXoqDgzamYjo2NxdixY5WuUQ042lhge1MJUpr5YLuPBG42FirQSTnqO3fuRE5OjnwOunkvADQ3PXryofy1tw8qPwKVh005dOayKEno5XxMPfAtmnbpC8orVJwA6bFb01aYvOu/CLn0TO7sow56FF+rTdgcte4wVmUCVBDRdvgUGKhx9rFxcsXAkE2s2IgVP10qqLSDkOL+yB9XMLIpf79srKn4ikAh8Lc09PFdprZaWM/AAF0n+oJka8qSplLeLj2vSmQzmKKZF59i0OL3YGJKnsfC4y7t2h+Lz9xlx5uA0i+yBO9dPIufr85CWpopklMt8V1CANZduISFCYDdO6UOPpUuELr0DM279pX3QVmuh5xRuk3yQ/CftzmR8qjcUhmpNwE2ozj5rJCobPT2W476Sp7gurq6CAgIQFZWVuVnjxr4RFHxI6a7ee/hZqTeHgEqKKJK9afPogRbj4qKYtEZ5XNN7GKNL4NoydyN5TBW7AZd9g2fW4rkcjpPLfXCqI5OaGhcX35+KX+/raUZq9Cm3ElOmLxs0KpK31h/DtsCn3phydjmKrqVfH9IHH7VKLfSHNP91I/q94XXZvw8wFOt0wz//a3czFB4UFJm2gK/729hs+xzjx+jirYsmnnEmWmztpeqapq2bdsW586dE1xHr/MTikouXboUpqZCbVsj4/rwl7ohsVkTFLu4I8/WBcXO7sjw8sJGb7Fa6JRIJNi9ey+ePLmHB7nd8OBx+Os8dC9l36oOmzx0RucxqKDq4sk7P4e7muIWWr70bt8VU/aeQNiV5wxSaWlaHfzQa7UJm0xnk5aoSeolHpj10R9oPXAM9HWFmnQ0iVo7uYLevzgqGyuTgRY9B8lvOrW5jF7WuFAeKsFvwP+S0XduGEzUqASYmVuiz7wlTJqKIo/0mbK2R69XHDZLc/3mfvYPvDqo5vrxN54uQRuxlLkAcRFWWjKnpXO/yGJsufgHfr8+DulpxkhKtcYPGRvQZTTBJjf+Hr1HVlDUPRuBlwqx4hrQtFMv+XHh+0CtyLs5ph78jtlPqh2H1xw2qViOzoEZR/8H0m5VHBt63KJFC5w6VfXinNqYoQqepzJx+Ht31gHFd5CXl4c1a9aggVL+opGBLvz6iVhlM8n2UFV2RW/SFXlfwS474ANb4LgPZg/whoamsv4k9wPLwbIR9s6U4sEOMcsRpZzOimy/Iu8pJO/qCEekbvXGuC7O0NVTLtBUnbMsGpkgdKgISZtkEk5VhE6uyt0B5EA0vYcTqLJc8fwxMzVGt1Ye0NLkliObi8yQt+8tbFbkuFb/PfbAAXsUHPDEpslSNDQRwhWZZCxbtgy5uW9GEQuteFD+touLop2uBjQM9THc0xl/N/dBkZsn8uxEyHJwRZYj9z/HXoQSgk5vb7znLYbI2lwl0unlLcL+iP7Izy+NdNbGvPcmbLP6sKkAnWHJwNyP/5RXoytOTvRYV1MDzXsMxPTDP5VCp2KkSbatWodNciKi7+KdfeJKMPODX5n0i57ScjD1mwTjJ246IoigvQrY5KGRloFXZgLvzAwR3AAUx9vMwgq9fJdj4e+ZXKSTTwngj5esrRhsyqJj0U8wcOEaNDASLufp6+lB37A0+iMXdWqqTywAACAASURBVFf6Lg46S+AfWYitF3/HH9dH4maGIRKTnbBpezPY2xnDvvNEBBNQK31W+Jzrz+KoJ+g7PxwGSikRlEvcY9YiBP99jy3T03EWfl6WZvC6wmZUDhaTwsHZLPSetQiG+kJQoKW1sLAwPHnypE7Pcf/8cwZSqWqRnK6eATZNaw58RvmZNkzmpfo38NKIE5MAOuyEaxulGNHBAbr1lKFOmO9FldhONubYMMETd0hL87AjKIJXnT6xavMIdxzz84atco6kph6mdHPGL0vEmNnbFfWNhLm3NA+YNzJGyBAX3Ngk4SST9tkjf1fpPr6ob6Cc0cOu+MDXE/bWynJMWujV0gFxm6T4wL+F/EfiW9is2Ni+aNwr8jd2bh5xwsW13ujVkvSLhT+CWrZsiT///LNOXNfPCmKR9XgvqC1BUa30iVJ/OnToILwPamujuYMVPm/uhTyxFAX2Ijx0EMkhk4dNvuWhM13qhfe8PDno1FRMC9NEy5Zt8MknL9dqt1YG7BVutOZgkyKSMcWY9VEpbBrWrw9HJTtAmgjJ2adFryGYefx3hMWVMCtHRSB4abDJAw1BZxyYn/r0iJ/QtKv6lABFW8UBC1YyiKuQh7fC95CwePvRM+UXh7oCIbVgxG9D1obdANr7rpJvh2BPeYmUxtrCxg59F6xm0MlSAi7kC8CrPNik6NiS6xQd+xXStp3l38eDLUXMZn14CpYePvK/lQWb/H4tOJfL3IgCzj3Frsvf4PeL3fEozxVX4pyx8z/jEH4xkwnH+0UK+0qfZ/25BvbjQF1/nDy9WS4xi+oywM4W7C/fB9a+hrDJVBjigWkHv4e7T6mrE3+82rVrh7///nckucfFxbPcKy01RX225sbw7SfClXUye8f9dtWGTn4JvfCgB7ZPk8DcTJgbqlnPEDN7OeNksBgjOjpDS7f0BxY3vlpwtrPAruliPN5NkU71bjsvggoSXKfPUTRzTGcXaGgJfyiQbuZHfrJK8wgOCs+/64XpvdzUQmfjhg2waJALEjfyYvVlQ7D8uzd7YlxHkgoTQnbjRo2weaIn8ve5Ax/aYfdML/l73sJmbcMmF80sOuiBHdPEKulL5DVP0j51KZr5vOg+kjN7seK/5Jt9cOt+MB7nfIn8wupr68bFxWHChAnyew4/vzlYNcbWZlLc9/ZGkaMrHtmXDZk8bPKtHDq9vLFc4gE7c9UUsW7duuHkyZOvENn+vV9d47A58/hpeWSTqrwXnryIoSv3wNa51DKSPzFo6brVwLGY9fGfbKmTRL5ZtPFyIWbWUDW6coHQC+0qo3O5lIBLBZi06wt4te+qYtnH973buNlYnlAiy0OtYPFTFXM2BYDEw2Yi0H5uuPxis/RsirlfRqPNkAnQV6MS4ODihuHhO1i0jyqxScybtlsmbF4sYNGxRWcfovfcMBgoRXeMjYzQ1y8ci89ls22YuYjlfSkPNvn9IQtM/xjAa8A0jBlti9Nnm+Jhti3iksU4HrsLoVF3mC/7/Mhn7Lwge9KQyIcshcBQTdoDHZshC9+tuEPU6wSbUbksirvo7zvoMtEXekrnAC1Dr1q1Cvn5+f+q2YqW0ZWX0PlrkNoGRsaY29cNMQSdakTPXwR2in+jSCQJv19cI0W/1mQIIYwYeTpa4L8L6TvcgMMkCeSGn0Ol6NqMoEx1edvHzRb7Z0uRLYPOikQ6uWimG47P94adlXJEUVfmAsRFTnkXIAbIpBt62BUEndN6ucFQSfOTxqmRiTGCBouQtoWg0xlQWu6nZVkccsOBWZ6wbqysuaqLAW1dELPBGzjihCKSRDpkj90zvd/CZgWjxYrnWmUfs3SKw06I3+CFAa1JN1p4bvr4+NR6cV9VJ43C5zdxPb05Ym4YMecwkg+6mipB8s1+zIEnO/c7FD5Pr3DkMyMjEyEhITBSWl1r0LAB/CUiJDbzYXmZTyoBmTxs8m2uvQjFIg9cb+KNZVJ3tdDZq1evOpeCVNVj9LI+V6uwadaoIfx/uIolKeTscwuDQjfDxlEpr0JDAwQOJLI+74tolkdJAPRKYJOPHkbnsRt32KV8jNvysVpnHyqs8CFnn/3fIOxKIQedalICeLBibS3CJulsEowtSQBmHvsNrfoOZxFkxRszPXZyl2L4SspD5WSHQm+oirqT5NLSG8C0Qz9AncC8pE1HzP30DKdNevk5AqNyUBXYpDGhaKtTR07GpkGDhvBf2R+xt/sw3/Uryc1wLGYvFkU/wryzJRi/51t4tmgnh1p+3+opgPDABSsREl/eMvzrtYxOaRVhccCU3V/BwU2iMj5du3YFFdj8G//du3dPAJudpWawMlOGIU70fE5fEj2nSKeq005ZN3gGa4fskbdfjPcmilFfSWZIW88Ivv1ccG8nrxvJRQZZTuMhezw/4IETC6Xo1pSgUxiFpMhgUzcb7J/1YujkYMIRyVu8MbaLCOQjzp/b1DrbNMaHTNKpbN1MReiMZtDpCj0D1eV1O6vGeHecJzLfJ2h15sThWcqABIPbqoKMlXkj7J4hBUXUyKedH8e3sFnbkUzavr3s+Hhi70wJGjdSjbTNmzcP2dnZdfrSznt2hskGkeoEGTqQ2QPT4yX5s2RLXEtrgqTMLqxAMOPuLJBbz72Hm5CVfQiPc77Ak7yfmKQacAvTpk4SXBua+noY5umCv5s3QZGbWCUvkwfISrcOrsiTQec1Hy8sZdDZCBpKqyxk9/nLL7/U6fGvK52rZdhshPnfxDCdTaqo5p19+i9YCStbVWefBvUN0WnMTAT+kgj/P+9Cx6B0maqiDkKKcEc6m5WKbPKwybfReUwHkip5x6yPgLmNqn4ZVeA36S5z9oktYsvxiikBiv2h12tsGV0psikXdad9lklTzfzgtzJVAmj5e+ymYwhPBIasOyy/gC0dRQj95QZ6zgmBQT3hL2iSshoYtA4h0VzaAaUQkKh7YHRulWFTWWfTrtN4rLheiKMxh3AppS3u3TdBzL3+2PX1Mlg2FupmGhubYHjoBjTrXFogNNB/xZsDm9G5rMI+6FQ6uoybDSrEU4QUkgjatGkTSNj43/qPnD8UI5s/BdggdYcXEz1X77RjyiKdFYFO3mnlzEoftPciWFQULNdECw87/ES6kRQxFVhNloIGW3o+5MBgjKCzO0U6lYppKBJF0HlgtgTZezzly+tPd8pg4pAbjvt5w145mqmlj6k9REjdIoxm8sCnrpVD5xE3/BnuhZEdXaClpAeqoaHFZGDWjvNEyhZP7J/pDnJMUjx3CJSHdaC8VYrmqorjv4XN0nNA3XGo7mt8NDNxkzc7hso2pJTL/O233/5rLmuCRs7MwVHJVcwJBKFxMq1d0t4lI4iYGw1wJVEbVxL1cC3NDZn3puObE/4YMbhUecTUUA8ftm0KSL1QZOuCrBfkZVYaNmVFRFRQRIVFcHbH3dbNMcxNlVvouhkzZgzOnDnzrzker6KjLw02eehaSDJCVCX9WxpbDjUzUxUIJt/1d0bPgK5C0ckrgU0ZdFKe4IpEoFWv0mp04cSsAR1Nzk5y5kenGVAGx3IpAfx+s/ZlwCZf5R8lk6a6UoCpB74DecJrKsEI7YN3p97MFYrfn/rGpnBR41xE1ee+X0azY0ei8wHnuFzImoZNkj5aRO42F4EVMdnY/dkUnIuyR1a2LX4/I8G4iR4wMm4I9w7DMOery1idBIHY/psCm0FXili+M/1gsFEQ9+ePY79+/RATE/Mq5pQa/U5l2PxyTmPguCMDQN5pRxFG+f1nTjt93dVGOhmQRTiwJe7QYe7QNxQWvOnqGyFspASPaAk8wv6FupE8VDDojOCg8+tgKXo0Vw+dTdyscWCWBLl7PYFjzkje4oVxXV3ly9F8/z0czHEi2Ictj5cFuvx3q2vZPh6kanZX/LmcJJycoaOSY6oJYyOykxUWPDnbWyJirhQ45M6qntVt/y1s1h5sMrmpI+44PFcCe6qQVpq3Z8yYoVZ8vEYvvCpvrATFxdmg5fOn+eeRnfsNHjzeizsPwnEtTYr4FAcl2CQnMf6/ozziSa+l3BqCB9n7UfD8GutNp859BGNBsnb9bC3xucQd2RIJip3c8Lgay+fqgDSbr1j38sJqiTts2fUi/FHPHx9tbW2MGzcOly9frvLovc4ffOmwycMXk/FJANOFJMtIUyX5BjqAinA08uBPCCNxeD7qWIG22pFN/jvUiLpLWnWAg7vqkmV9fT3mIz/ns38YDBAUyIuIXiZsyvvOS1PlY9zWj5mgt7IWJX+xqGsp73bY0q0IufCUK+Titytraxw2+47BittA8B838c44f2homMLevjGWhItxOd4B97Os8Nuf3jhw8QsExQGBF4AmCpPQaw+b0Xks9SDwf0loN3SCSk6xubk5du3a9drMWcqw+cUccyYxxGBKwWnHr68zTJTkkeh8NjYxhW9/d8Ssly2vH6KiGhG+D/VCc3fSJlS8ceigg5cd/lwuZTBLMkZPK5mTJ490HvDAySCCTgdoaCnndGqjrdgKq8aK4ahU7a2po49Zfdxwa7uXWrtHdeD3otfYcv9BLsf0r+VSTOvujEbGBJiK+80/1sWEbq5I2Upj5QQ+L1Td9t/CZs3DJic35Yj096UY38VZJUJOlouff/75K762S1DEYDIDzwou40nuD2y5m2Ay4+5MpNwcyHI0mVFDUkPE3KjPDBsIMq+lerHl9FK45CCTIp6xSY1YhDP5Zm/ce7iRgaryjvbs2ZOdt+QCWM9QwVhARxud7CzwiZcHB52O1YdOKixiBUZiCfZ7ecDTShgU09HUhlf7lmhkofpjoH79+pgzZw5IXP7tv9IReGWwyUPjwstFrKrb9+QlvDNmpkriLz8pdpzgy4TCmbj5RdUqZX57im1twubQ4LVYev4hBgWvh7WdqrOPkYEBuk2Yh/nfxiIsAZxl56uATR4OZXmoIedzMW7Lh3CSNCnjhsPfeDTQsvcQzP/mCjs+fEGR4vjS45qGTa/+YzHj8Lewd3FX6d9IPz98fWMTku5IkJlpjD9vjMTBhFOQtO8nf+/rDJssmhlThDFrD8JSTRrK8OHDkZiYWHp1vwaPyoJNHoA46CSnHRESmNOOM0yNhZFKmkNMTEzhN8ANf68QI2iIO7SVonxUaLRhohS5+ySs+IW2y39HVVrFSOd/F3qjlSd5qCsu05deZ2yO09RGS3dLfLuYINO1zGX7qvSFgJl5un/siCvrm8LDSdXP3d3BAh/5E2RWzOqzqrBZsscW2XukcLSU5d1qGeJLiuAeLM0Hrco+/ts/w6KZh12Z0oCzjXJxmAYmTpyIW7duvZQrmoPJdDzLj2H5klnZEbiTRTA5HSk3B+B6eksWoYxNMmWFPzE3jNky+NVUT9zIaI/UW8Nx634Q7j96H49y/oPcp7+joDARqbdGIC7JUh7JJAAlyLya6s7yNHOf/gVyGSvrHxXl0LViZGKMw+1aYq7IHvpGCtBZTxsd7CwZdD4RS1BUFeh0ECHfXoQCdzG+aeKNDo42KtqbkpZNMDdiDdbfOIklv0egz+zRMDZRzSOnFRdSCEhNTS1rl96o1185bPLwEnSlmBUHkf1hm6ETYaCnnGyvAStHEQaGKjj7sOXcsq0ZaxM2SWczLBFcHuqpdPSdtxTmFsqTuAYaNTRD9ykLsOCHqwzaliXVkPRRWTmb/DI6D5nKLfnFJwBUZT5i9T44epB8iQaoyIZ+kdFjCysbjHp3L8Iu5yMopviF0eSahk0jY1PoyISi2U2Y9ccaw1bswoKzTzH3HLDy/DV8nRCKG6n2uHW7Ef5zsgm69aQK4nroPmsly7Plz6sXtv+WavTzXDSTzqE2/UepRDOtra1x8ODB13LiKg82echQjHQmbJBgwQBnNDRpIP8Rwp9LysU3Wto66N3cFhfW0JK1c7X1Mfn+8C0X6aTIojs+XNAMlPcs74tCdFFHrz42z2gNfECSSfblOvHw2y+vZeNy0B7P9ntg9WhXmDRQF9XURoRvM+BDpwqL41cFNlmO7FEXfBvavFSrl2AzyPuNhU1mBRrhwMwJZvZ2V4mC29jY4NixYzV6bRcXP0Hh8zQ8zb/IYPIhweSDlcwqlqrECSYTUpzAwWQDrpI82YJBYWK6DCbvLcT9R9vwOOdz5D79A/kFCcyKFihR21fS2kxIcWEOYQkpjohNaoz4FHtk3p2L/II4tZ9RfpGHTV1TY0T5NAFcPfFHU2+M9XCCruLydj0dDjq9PVmks6LQmWsnQrGbJ8419cJ4D2doK25TQwM29naY8O4CrIv5L9alfI0VsZ9h9bUv8F7adwj7aT96Txmu9vqm1abFixfj5s2byrv0Rj2vM7DJoCAqh8HNsqvAuF1fQVuhylhxgrZ2FGH4qr1YHPmIFUgQVKqDitqGzVBW9ZwDykPlnH2S0GdOGEzVWDiSs0/veUux9OxtdJ40X37DqbLOZlVhk1/+vvCMSRaFXcxBm2GTWX80NTVh3NAMvv85C9LxrIiffXVhc0ky4NlrhHw8FI8zFby0GTgGAT9eZ1AfeJ6TmPKNfI55kcDq8/H4Js4ft7LccT/HE4ePOmHRrjXwPw/mWEQi8urOC/lr/wLYJDmwsCsFGBa+CyTUrzg+9Jg8gDMzM1/bSauisMlDlyp0uqiHThnozR3oA3zUBDhqi/xdNR9d4ws9MrZKMK+/G8gAQfkYyp9r6qCNxA4fzZfi6T5Ptoz+oqVsfp/Laov32jOZo7/CJejorWpnqCEXrtbGB/5NgEMVXxquDGzywEsRzdDhnjAUmDBoIXyEC3DYpVqR5LLGoC6/zkczvwjyhrujtcp5MX78eGRkZFT62i4uzpHB5Hnk5P2Mh9mHcSdrNTLuTEPyzb5IZDDpLINJI1aMQ4U5V1P/z95ZgEWVvWEcFRTFJhUYhoYh7e7uXru7RUVAsUXQXbsD7F27Xf+767oddpAiKdgtJRLv//nOzJmmGRRXnofnDMzMvWfOPffO737n+97XHlEJzRD3qDcSn01lFeGv333H7GQJFjMyHucaecyto+QvHkLV59FG7JeinMmpBROf57BZoXpV/OrmhnQzS6Sb2yDdXoQf67iip60QZeQjneW10dLcGIcJOnOJdPK8zFh3V3i6OaBqdcWVkWrVqqHLxMFY9Nd++Medx5Kwo1h897DC7/LIk1gVew4+F7ej7eAe0NOVi7hKrjV040DycyUVoc7teHyM59TDppUtPH9/BA8lAXDpl7RytEzyN4m6y+ts6teUVaPn9V755+fezcTky4nQ1lV3Fy5bfrJycsNXK7bD89pbzCPXGSXoLCnY5H1nEjThwLSzd9Fm5HQVj1b6UqllLoS5jYP0wtJywCh4haopJsphjPm+KKoqr7MprUbPK7KptF3vGKDX8l3S/hiaWWDe38/zfewLDZvXU8WA/uN91JYThOdfvMa1zTE4YA98gjNAUW/+uXlLIDn1WjZm/puBkTOHYut2azx7K0LiCxtcDJuCgJvXMfUKQWcmcoTOTxg2KW2BbmCmnwuBq5riLrJmO3jw4Me4ZpToPgsKmxwu5KEzYpUIU7tYQq+Scu6kFsyMqmJGN+si63Ty/cq3pF2ZvdsOuyY5w7yWopICCcQPammB5k7GapbXy6Oxkxm+ne6EjJ12BYZO9tl3C/B2mwN8+tpAt6LidVSngh4m93KDoyXvUznsmaYZ2GTRzCAr/LrQFfUdCKgUi5Gocn/7eCpGyj/oyo9xaXzMjk+gAM83iTChsx20tBXBxMTEFIG7D+R4nmVlp0ph8l3K/xhMPiWYfDoOMYmdEPmgniQyWRPBUZVYziRFEmm5WgyT/SQwuRqvkwgmKTIZhoxMgsm0HPdb2CfSP8QiPEbIIqTRie3xNukUUAhHIWXYfG9uxVyBXgus8cHcBmn2Ipx2d0ErKzNoVZCTDyPoFJjgsKsD3olky+v0PsrLfOnshA1ujrCqbQjZDZgWdLTKonmvDvD+fhuLXi67d1wBMJWBk/5efv8UVsWcw5yT69Gyb2dUUrGY1QJB58qVK/Hy5cvCDmmpfJ8UNg8fPiwFDlMLK8z/9wWrCs5RxkcJWggCig021Yi6t5/iiwbdBqjIuxCcODZohuHrj4DyET0p2nhdHAEradjkIMRy68KBqadvoTGlBCjZBXKgorZl/5FYFAuQNBR/f37a4oLNHEXd83mjURjYFEfrMpjep4ERfdnKbiB0tLXRpO8IeFyKZVFrfizVjsn1FPjcSoNdA8rlKY/2HW1x6scWePjYBDFxxjgXPg/LboSyKOjUK2o84gk276SjgZznffuJ3kyrVFrUpWaeq+1LMb5ubgjgfSsFfXy+URslHzt2LJ48eVIqLzgF7XRhYVMGIeZsiRZBIjRyJns/2VyTf1y1SlVM7myjtnpdtq38ARFbOt8jRMQqJ/RqTPncik48DhbGODXHGdhrh/c77LF/sj0a2NN5oARiWuXR1t0Up+c4Mj1PBApyLdqhfmazaKYVLs93REMH1W2629bCTwuc8GFPPVBlvHgMih82xcBrjtdbRfDp74AKujIZO/lx1yqrhzOebv+NZfRNAmRuMQV2WuH4dHsIjeR1M0lmThd9+w5AZGQ4gCSkfxAX4Lx6tw9PXy4HaVBSAU1kfF0JTJJEUCVJZNIAEbG2iEpojvjHA/Dw2Qw8e7UKr999yyKT7z/cYzBJoFqyP9l49NyTRU1JNzMrO6XQu88JNnkVORX1ZAhs8E7kjEMuDqhf2wBa8vbT5XXQSmCCI64OSBaJkO7ghGOuIjSg12krnnuO9VwxKXA5AqLPYHnUqTwhUwE8gw9jRdRpFumcefgb1O/YAjplVPO1bW1tsXbtWrx+/brQY1Ka3iiFzZMnT4LCxWR7Rb/1ug7AxO/+lDj7ZDEHl7y+ZDUJm1/tvoTFscCITcfh3KS1QqU6XbxoyVXUqCVGbzsD7zsfmPsNSRYVSWeTA4SaavS8vdHFKQE+YcDEI/+gYc8hap199I1rod+iTXLOPupTApTHvvTB5lsQ/LNo3fkQ1GnXQ+0Xv12rrlgYBYir+HPOx2XjwWAzFXVayyQxOk5ajs1RN/Fb5CAkPNBDVJwZzoR7Y/GNKGaRKYPOt8z60vceUK+drMDo48HmW5CkFBXATTt5HS7N26uMj6OjI44fP16ari9F7mvRYVOAjK3mSN1uj6auMtisZ2cMExVtSS3oVa6GwojDcyAVO/HYYft4EYwMFO0utXQqYUJnGzzZKKk032zO+kb2lCnbHbFjgghuNmoKicqURzt3U5yZnTN08ty/V5vtMLeXNbR1FKO4Orp68OxtK7HRNMWrLU5wstYMbLJiJB7NtFdevi+LtvWsYVxDAp9lK+HEnM+kQGiTAGmbBHi/UfK7QYD0dQKkrxXgwzoBMjaa48kGZ8zp6wArOyHqNLRG1x5CDBtZE0tWOOK7E82R8KwPEp83Z/mNodEGDCRJczKUciZjrRlMxj3iMOmP1+8OISn1F2YBmZH5FCUPk7mf4tnZ71kfSQqpqD95wSaHTpI/IhkkiljucrGHK8FkOTmYLK+N9ha1MMDOEloVFG8ETYUCDPObhZWhJ6V5mQogqbR8nutzBJ3Rp7Hy/hlMPRAA9zaqhiTELi4uLtizZw/S0oo/qlzUMS/O90thkz7oxYsXQc44/M5TT7c8Wg4ahyknb7CK6rwAQJOwyXQ270Hs7HMnHUPWHFLrbkMi62Jnn/PMVcUnJBP27g2knylXu0oOl8ptoWBTAkrkux4CVvxEzj5U4a2jrTjBabyF9k7ov2wbE0ynAh4CM2XAlP+7tMEmE5q/nYY+89dCnbYqn3OO3Qazwiv5z5rjYzWw2X36EniEAjOvpmPD7R/wR2Q/JD7QRUSsDY6HLcei6zHMAnPGLcDrZgr6zF+DylVkTisfBzaTWETe6/o7dPNYjqpqJHymTp36CWvrFeclSXFbxQWbKdvs0cRFBpsEdvEbXTC9mxXUi8PLQWc+bDAztpBlpAXCVzmjJ4tmKhoiiCxNcJKimXvs1FaaZzK7TCHebhUxm0s3GwJBxW1QhLSte20GnczRJ1AAlpe5g/Zthe/nOcLVkqRYykivd/S4mbM5fic5pyBrVpVO+3q5xbnYYTN1OxU3meHlZif49BeBip74eU1tjerVsHW8CM+2NoBVLck5V9pgUxkm10tgcq0A7zeII9+p2wRI3iXA24MCvDxugWcXBHj2ixkeXxXixtXG+OEfG4TFWSPhhSNiHlvi0Wv6tUXiC1fEPGyOOIpMPp/JJIBevzuIZILJ9HvIzHyBLA0scyuecZ/uX/mFTQ6dlIuZJbTDE1dnbHJzhKOpkYoDEJ+fVatWRT/PcVhy4zv4x5/HklDVvMxcwTI3CA05Ar+YM1h57xQmBC5Dvc4tUUHNamedOnVYalR2tvoiq0/3yOSvZ1LYpJcTbOrrq8oukA92qyETMf1CqFiQ/U6GWhDSOGyGS3Q2Jc4+866+waBVe2DrWl/hokYTiCKdbu17YuLen+BQp5H0+RKHTQ6u15KZs8+S+0DDHoOk/eGTnbf2dZswZx9y6SHozGkZuVTA5hVxtI6imZNPXIN7q04qn5s+r7G1zFedRN3JaSpHwOTjSa0a2OTSR+S7PvkKQed7bLt7Cv9GdUbig4oIjxfhcORWeP9wDRZuMuchPv4lC5s0Pu8x/x7YKoJDg2Yq4+Pm5oYLFy7k72z+DF+lKdhcP8IWOCAE9lgh1N+RORKpg/yqVatjctfcbTBZNHOXHbaPc4SxgfzSqBa0ylWU0820yFMgXuzRboE3W0TM5jIn6GznVgunPRzwYpMd4tfYYUZ3G2iVU4xm6lWuikUD7ZG8Q1HOSROw2dBWHzjgjh+8HOHKIqZykSQtbXSqL8QdfxdgH+UqOrJcWXbOfWqwyWFygxge0wkmJdFJekwR7JTtEpg8QDApwNMLFnh42QIP/hYi5rYQkRGWCI+z9u0rJgAAIABJREFURFiCEHEvhIh/LULoI3dci7THz/9Y4+SF+li7yQGr1jojJOIbvE3+EVSAk5n1EhQJ/PKjfgQKCpscOt+ZWSPb0g4PXF3h7yaCeU1ltywt1KhRAwN8JmHpje8QEH8eS8Pzzs8sKHz6xZ3Fmkc/YPz6BahpoKjbyb9/qG3RogXTU83MzFQ/EKX0vwqwSZ8hJiYGFEXhMjjyg2BgYIROE+ZhJlUHkwvQbcU8uBKDTQlwUPTPKwKY9+9L9PbdoFB4w/tNLgOV5JyI+i/fmX+Y4WBTlMgm3wa115KwIAJoNmSSFCqqVK2mNg+VIGzE5uPwvp3GUgJmKRX+lAbYpPzZedffoYenPyorVKBqQadsGbQdNRO+IckQdR0sHY/igk0OqwSdk64As68mY3fk97gb3x4vXhkiOMIBU6eao6a+4lJnicHmNXE0c96VV+g61ReVJbJTfN6SGwVptP1X8nlyun5qCjbXEWwGWUFWSCSGzqldLVFVyR+djglB55SutuJCIon3eiZFM/cIEb7aCb2aUNRUccVCZFULJ2bnHM3kS+/qWg6dFOncPsEJrja0HK0c6SwHSzMjGKqkA5RhDkZXloiAvVYguJQXp9cEbLoIa2JWLyeU1VEsdqlevRo2jHUW55zuNAPpbD7e4ARzo48U2ZSDSQaSHCYJKNfJwSQVWO0X4NUxGUzG/6MIk6GJlgh5bImQR5YITbBERIwlIiOEiL4lxJN/zfH+Xxtc2OWI3r0EaNzUDkJLY2iVEecMt2zZFb//fgdZnxdP5HQaF8v/CwubHDqTyHbSTgRvA1Uhdn7dNbUwx4D5k7DkykEGnUvCjxUsX1NNhJMq1VfHnsPM776GS3PZKivfZ/myyue1eI40a9asVFmS5nWQVWCTv4HU7ydPnoxKlRQrGWmAyE6y28ylzHKSoJMXt5Q0bHKgoFw36sfcv5+hl88a1DaXLZfxA8rb7h7LsTiG5wTmIY3DQbEYYVPZG71V/xEYvf00HBs0V9FPJKcfp8atMGLLSVaV7RlKkc5kFvX7lGGzxSx/LHsKTDr8F0SNW0lBkh8DuzqNMGrXRRbRI1co27a9pK8pbtgkW02KHtJNycgDt1C3VUeMHWuNv6874d0Ha/x9zQFTZzqhpiSi32rMPHZDoMkCITpf5kcA4/f9DPs6DaWfnY9Po0aNcPnyZX4q/qdbTcMmBz0xdIrF4cP8HTGja87i8FO62iEswBnpgSLsGO8IY2XYK6uLiZ3tGFQhMO9oJu+DupZD55stjgw6naxqQausarEBnzs1qtdAwDAHpquJXeYMppW3W1ywuW2Cqxxgyy/d05elDjrXt0CwP+mXCpGxVSwrRZ9Ho7CpDiblgPL9JgFStwuQtNuCwSQtc4sjk0LE/8thUsiExxlMPhLDZFiCJcIZTFoi+rYQCX8J8eiSBZ6ds8DLYxZ4e0CAZKqo32LOLD7fb3XEol62qFpBlqJDx6h8+YpYuTIA799/iWAW9MJWVNgk6ISlPXyqywIMlDZYTiHtRAx6lLs5eOl0rLh1BAHx59TKHeUV2aToaED8BXj/vBPthvRCpfKKKw80H+q2aYoZ367GyNVzYeVgq/JdQK9p3749vv/++4IO1yf3+hxhk/eUfD5HjBiBCmr04UzMLFiO2Zw/HrPCBvK0LhbpIzXV6PnxRqeCIBZx/TUBPWb7wdjUTOXg6VWujHYjpmIGpQSEA3NySAngIMtaDcJmy69GY2E8WCX9kG8OwsKRLuDiCc9bykN1a9MVo3dfhPfdDHEOaFTxSB9pohq95cT56L9oA/SUJFcq6VZA58k+LBLNUgSuJTEBdo3BJo8eXn2NTpPnK0QPq1epgPmLGyDiSSu8Jei84YahQ8zQw2MlZgUDM67mnjOrMD/4TUleLfnVU7T3nxdoM2om9CoqRoF0dXWxcOFCJCcn89PvP9+WFGxyIJNFOq3BxOG7kTi8ou4enZf6NaqhoSMV8yhGJZysjHFiNtld2qrNzeT7KWhLgIgDArzaWRedG1mrXCOokr1jXQHurHRh2prK0Uz5/RUVNtkYHRBgy3gXlc9PY1OjWnWsH+OED7scgJ0EmTI3piLDJsEk/VLxDYdIaiW/VJxDOZNJgZLI5BEBnp0T4NElIVhk8pYQ98OFLAophcnHtOQtjkzejxDDJC2Jc5h8dZRg0oJtM3WrXPEP3/86Ad6vFyBrM+XOWuLqUmc0ESkXRmmhadOmuHr16n/+nC7sABQLbFrZw0sONs2crDFx11KIGtVRKTqmuWxlb4NhK2Zhxe2j8I87l69cTsr3pKX4Zde/Ra+5o1HDQDU10cbRDmPX+WBlxCn4xZ5h215+6zATjRdYqQ+WkUPcH38UTJu0sGOtifflCZt8pzdu3MDAgQNBwt8cgnjLnH28vobXjTeYfvoWykmWCgqts1lI2OQAQCLrPrTM/8sDdJzghYpKS5TsglhT7Owz4/twBsqz7yimBPBtaRo2paLuJLIucfYhwXp1vus6ZbTg3qEXJn77J5Y/AlrO8pcei8LqbGoCNiurWYZ0qN8MEw/8ygCfbgoo4khjS59ZE7BJ0UOaA1SUZacmemjl2gSDtv+BBTeeYU1gH9wJs8Lb9za4dq81tt45gVlX0zD5X4JOsYyWwnzICyrVPE8pJ3RzM2b3RQglrk38/KGW8nT++usvfrp9aSUjUNKwyaFMHjojmCORFWqqcySS3BhWqqiLBQMckLrNHggS5JmbyfeTn5ZJKQVZIH6NCKPbmKOyGr1Qst/8Z3ldYI+pAtyp235RYJMJke+xZraa9ubKX6I66NxAgOAASTRzi6pIfp6wqQ4maYl7vRjoCDJZAQ7B5AELEAhymHwgWeZWgUla5k6UwGS4OHqpAJNHxDCZHCjeNu1DAWb5/un/kopzxXEVRzPTdjjAf7gIVaso5gTS6uCSJUuQmlrSskOf12VEE7BZS2SJVYnfwy/8JMZs9oV9PbqBUgz20N92LiKM2TAffqFi96AlIUdUl9eDD7NCINrWiG88IbBWhcYahgbo4zkOy65TIdI5yG9nSdgxBqmLrhxEX+8JqCUwVekLpVcRh928ebPUHdx8wyb/ZL/88gt69+6tMgh0QMzsROg4Zha0dcQV7R8LNjkYkJ7j/OAM2LupFhDxCVVD35BFvWb9GCUG1Ntq9C41GNmUwuY18ZI+Twnw/Oclenuvgakaj3CKELYeNgXuPYZIj8NHg02yvwwDDG2cpH3hY0tt5cqV0XXGEsy79k6sgSr5nPwYFTtszlyChQ8Az3+eo8NYD1TUVVy6IHmv7h7L4H1DnDM5+1YWHJv0galpFSxYLEJIhBAPE6vgr/s9seXOOcy6msqgc+ZVcfoC73e+22vJrNBr7u+P0HrIJFSUU3ug8SH/XD8/vy/LavwCo9R+LNjkMCEPnRTpnNHNCtWrKlZZ03EkLd05ve0RuZr8xa2BHWZql7D5dvPbsuKjQFsETnJALUNFiKFoZlmJjiBVfv+11J3tN69tFwY22TgECvBikwjTu9mgnFJuZuVKFfD1SCdkqIlmSvuzSYCsLWZ4vN4JhlV5VL88jk51A7aZMcBjkcmtAhD4vZHCpAUeXxIX4NASNodJikZSvmTIQxlMUnEOFelQFPPRz0K2zC2OTIqjnQSqtA8eCZWPjjLIJJjcnP9fSg+gvN1bfs5oV5c0VRVTHOrXr1+qo1FKp+NH/VMjsOloiWXhx7E0/Jg4uhh8DMNXzYW1s8x4Rf77zKG+KyZsXcQikmRZyWFx+f2TWBVzHjMOrYJrC9W8zEoVKqLjyL6Yf3k3Ah5QAVLOuaBLI8TL74uvHET3WSNhWEtRi5r6Qzcw48aNw+3btz/qMSnIzgsMm3zjlEPQpk0btYDBo58G+vrwuBSDOSH5rC6WRITmFjGyyUGAibpfea0gfWTj1gD6Btw5Q3YHY2BojC7TF2H2b4ks0snzUNm2ShA2pX3neah/PkFvnzXMeUh+0is/NrR3Y8vrJLLOt5GftiiRTYrWzQ8HRm0/iyo1VavrXJq3w6Qj/zCIF7tRiaOZ8v0qbtjs57kSUw7/DluXuipz06lpW0yR9ieN5b/Ou/0e9dtzzc8yGDB7Bv6X8A0i44RIeFARv0d+hbW3LmPGlfT8WWDKRTUpRYN0VkdvPwOBrerFq23btrhy5Qo/pb60akbgY8MmBw8GWzvNgINO6NVcfW4VnZNcHD6YlrOLAJ2kDUoQc2+VCP2amMvlRoqvWdamNbFkWH0Y1hD7vxNs/rFEM7CZvV2cy/r9PCe4WKtaptLnrmtjCOxxBrbWRhrXmZQsM39YKy6+IZgj2Hy0wQktGtmjbgMrdOgiwM9Bjnj1mzke/CVk+ZBUZBMRI2RFNwwmKTL50JLlUUph8l8hHl4W4ul5Sc7kflrmJr1ScfSRVZBLIpIcLBlMbhRrYfLjWvhWHM3M2GWPdaMcUL2a4o2Ajo4OvL29v6TEqDmnC/svTcImh0ZaAqeI44rg4xjm7wELG0uV7xHK8XRt0RATdi3FysjT+PrhRXj9tAMtB3ZFBTWyhu6tm2DWkTVM5J2KhfLK9eTPE3Suij8P3z/2ovuMETAwVC1sqlixIivojoiIKOywltj7Cg2bvIenT59mS4DK8EN/U1RpwLJt8Ln9XhzVyicIFSts/vtKIbJJFohzfr4vdvZRijJRn1ke6uwVmPv7Q7EfNznpfATY5EAmzUO9HI9us5ahlplAZfJTv2vUNmd5qCSjQ7aZ/P15tYWCzevJbPl77p+P0Xb4VFSQF8zV0kJNQyP08gyAz61UeOZxo1HcsCmwsUdFpfzimjX10YP6c/s9A3LpmKixq2w51hdzw4AlNyNxLtwT0XEmeBBfBb9EDsXqW/9g2pWsvKGTxocK536OQ7N+I1FeaXxIZmPdunXIysrip9GXNocR+FRgk6AknYo/Au3Rr4UsZ9JRaKxaIMQi1tUwqbNEMikfOp3y0CO2ubTF1nEO0K+hCDFaZXQxuLUVHm4UIXFTXaklriZgkwvFP98sjmZqlVVcJdDSkvm82xsZIG2rE0hvNHWLuFiG6UweExfRUP4jkwa6JUREuCUi453w+E09vEyti6hnVgwsSS5ICpMUmeQweZyWzMXbJJhkx0JSPc6gkudr0jJ3scFkztFN5ne/xxIh/i7oXI+ux4rRTBLp/vnnn3OY0V/+XdgRKAnY5KBH/ucs7/Latxi8eFqO0Fm3Y3N0mToE1WsoSZ5RvqfIDmM3zmf6mitiTmNxsKKfOt9XXu2yeyeYXeaCS7vQdfxA0IqxMm+RTui0adMQHR1d2OHV+PuKDJvUQ/rS/Pbbb9GkiapCvtjZpxVG7zgH7zvpEujMfUlSk7DZd/FWLIgTi6xPOPw3GnYfhArlVPNQhXYi9F+yBXP/fg6vSGB+cCbqtusmPch5Owipcb+5lgTlanTlZXQpCMlFyOh/FEVklf+XYtF+3BwQQMlPuDJUtKBvgA7j5mLGxQhxHqqSNJW6bRcUNmffyYR3SBZGbD4BSwdnhT7w/rSctABLElW96tXuv4g5m76hWXKRSVmkmveFBP4nn7jOxmOWslC+Gtjk0kdTr2Qyb3W/m3dwIXwWYuONEBevjx8jJmD1zX8x9Uq2Wt91ZlUakoUha79FbaGVyvh069atVC19aPwKlMcOlGHzwjQDYK9FAZc6zaEs6s6lj+QhL6/HBJvZu+3Rp7kMNn0HuyF2o2s+xeFtcl1eF0czLXHbzxFdG1A0U7H4yE5ghEPTRECQPRBYCyGr3FBNElErNtikZeSNAmRsMkfGZgscnWwHgfTLrQLKltNjS3gD2prC36MpOnQVYehIU6z2FyDhHzvE3SKdSUk1N1/mlkgDEUxG3RPi/i1bHDrsCq+FBhg90QGXttZB2mEzJoQuhcn1AvCIKMvXlORRlgRM5jwPzNnxQ6ADc4gyMVJdzZk+fTrevHmTx6z+8nRhRqAkYZMDIC13U0X50isH0Xv2aJiYctct1e8a+s4pW7YsTCzM0Nd7PJbfPCzJyywegfhlkSewKu48fC/tQscRfVgKFv+e462BgQEWLFiA+Pj4wgyxRt9TLLDJe0gipPv27YOrq2pFNUGnS6vOGL3jPHzuZoDJ+FxTD52ahc0t8CaxdImzD8HfuH0/o16nvioRKDqAQgdn9F++A0uC09Goaz8pPJQ0bHJQ44Ums3+MgGNLmU0jn2zUUkpA5+mLWGSN7A8VUgKUIDbfsCmJ1lHRVYuB41RkmuT332KGH3yi8pc6UejI5vUUeEcCs3+8D7oxkN+/eAyMMGDJFvjc/YC5IdnqI725wCZJH828msSAcuoVYPWtK/gpYjzi4moiNt4AFyJmYsXNuwxImQUm9ScCmPVDJJr0HKxS2WhoaIjt27fzU+VLm88RUIbNgEFCYJ8jsNs8T59wDg0EcZqCzbl9RcB+SyYOHxYgylEcnvR0J3Wxy8F7nfzbzZG50w5rR9qpOhqVq4iR7ayQuJ5A0wIssrbdtHCwSXmTm83wapMLrGvLcsF2jXUDKGpIBTrbzfFyhw12+7ZE5z710X+oFeZ4G2Hzbnd8d6YxfvrbFVGJdnj4whov0+rgZVoDPHrtjLAYISLviXMmKYopXeY+LpEG2iVA5g6SPnJG7Zo8lUkHR6e7ssp9AsmPC5N5RTMtcG+1C3o3paVVRU1VZ2dn/O9//8vnrP7yssKMwMeATSl0sjzK81j09z70nDUSNaU3YIrQSRq9UzcuwsaXv4BE3Pn7i7Mlr/b1L36Gz4mNMLdQv9JpbGzMagFevHhRmKHWyHuKFTZ5D0m6ZceOHXByUi0aIeh0b9cDY/f9DJ+QLDEIKBWNlAhscugiOZpQsL6M2/MT3Fp1BlV9K8OLc6MWENjKnG66TvOFdxgBVT61Oml/RYhsctgUt0nwTVCsRlfuL/1tVNscXWYuBS13kyuPuApcMeKaH9hk0brgTAxdcwgmForROtICbdRjEGqYUnK8eNyaT1uWb8vJwsAm9cc7OBPD1x9GLQtZlIn2X7ZMGdTv3BfTz90Vi/crRzP5cac2D9jkYy6GzixMu5KJr2/9jV8ih7Cl9ei4Wjgb7omlt6Iw9c/36LV4F0xMVU9+kqwIDw/np8eXtgAjoAybZcrpol1dAc7OdQKzbMwHdGocNgOtWfU5dlCepTVzJGLi8GpsR6tWI3F4OejcRfmQVriy1JFZUVLRDz+PyGrSycoEp+dS/qeilBJygs3tZmJvbnUV1STRs0mADzvM8HSnI/p2F6FLDxFGjXXGT4dd8fyqOR7fFeBxtBXiEm0R/tAWT5NEeJxUB/efuiHxsRCP4gR4FGqB59ct8L/vHDF8tD669LDCqAGueBPkgPRt4gp0Vs29Thad5PmS2ZvFBUKmBhI5qU/NQUhNcRAVeyHIDnsmO8LMRHFFiY7VhAkTQPP0y49mR+BjwiaHRVrSpuX1Bb8FoVGPtnLnqowZqlStipb9OsPzwhYWiaTiIf7+orYrok7B//4Zli/q1LyeWttL2fVDC9bW1vjmm28+iWi7RmCTTzlaTli9ejWEQlUJgPJly6Buxz6YePgvVkQxNzibwRh9wZcobHL4uC6GTu/b79mSv1vLTrlG73rOWsL0MXOyk+SgotAWG2y+YzDXdPIi6WSvXtsCTfoMV8lXpIlnZm2P3vPXYu6fT1hUlyreeb9yhU2K1hGk/hSN5n1HqETrjE1qY3BAIOaHZIEKlPgk1xhsSvpDygGNeg5We3woLcE3AiAlAv4Zc2zzCZv8/VSRPuVKNmZcTce6Wz/jt6jBePrSCPGv6uLwpdFwtFMsnjAxMcHevXv56fClLcQIKMMmn2OUu6gInYIcI50lAZvvJZAirl6XiMMHOGJ6V0tUq6Kq00nQObWbLW75OSFgqK3KklhZ7YqY2s0eTzY6AYHmClJKFP3DVlOE+LlDuxwXDa+I3+fXAbaZiqWBdgvwbp8FXh+xwLOzFnj0kzhnMvamEPfDhIiIFuLBcxu8SHHEqzRXPH5lj3sJzvjlhgOOfW+L7Xvrw/+b+hg82gTDRtjj982tkBwkRNo2cxb9pLzSDcPpnBfDsWOtakjdKkLmZjP2PEVIeWRZvs1T+kgN7Mm/vyQfp0v87uPWOuOrlvQdJstRpXloZ2cHqln48lMyI/ApwCaHxVWPLmJq4HK130H8GlWtajV0GNUPXj9sF+d/Rp4oNHSyvM248/A6vwVNe7RT2a9OmXJo2acTWvTqiHIKN6xiCLa3t2cra0lJSSVzsNTsRaOwyff3/PlzrFixAvTlyw8EbytXqoRm/Udj8rErDDopavVRYFMKnSksr9TrdhqGrj0Eh3pNVSCL+m5h74TR207DJzgz15QADiqs1SBsGjnWYc43kw7/jca9hqBiecVlHuqzwNoeg/x2gjzlKaJIOYw5webccDDXov7LtsGwNuWPye7cKDrduNdQzPrhPnwiAYJXfStZ1FcTsDnnbhZLvxjotwtGtVTF+nn/+sxdKY5o8uOZW1tA2OTHcsbVZEy7A8y7kY4F6yfg9BlLPH8jQESsA7x97WFta4JhQycjLu4hPwW+tIUcgRxhk89Hgs56FjhDkc6ddmw5mnIr5aGkJGGT71dRMskRM3MQh9epQA5t8jnjZeBmbYIfPJ2AXdbAJjOxN7ekspsihCTf82GPGYK3OaHvAEeMnVQHvkvr4NZlERJuCyQwKbZQJFkgZqeYKPbrpmXu2GALxPxrhy1bG2PqTEd07FITc8a7oU0Tc9TQpzxE6g/9VkAHFyH+8bJlS+/pG8WgSSBJy/5iUXfxdaautT5StotYgRAfA3VtaYFNsZ6oLfZPEUGgJpo5cuRIPHnypJCz+svbCjMCHTuK08Yq1KiGf93c8cHMEtyKMr8tlETda0mkj3g1OofJvFq/mDOYsNlXCn36JoZoP7iXgjU2/06qVr06Ok8ejPm/BLJIJ4FjXtvnz5P25qoH57Hwz73oMG4AqBCIb5e3ogbumLxnBVbFnMOqqLOYvNcPddo2VeuMRKvNO3fuRHp6emEOQZHeUyKwyXuYkJDAHFIon4APFG+r6OmhxaAJmPF9GBbGABN/ToC2nEZifhyEOAzwlkkfKVWj910sydnMDULouespTB/R63oyBq/eD4GdakoAOfu4t+uO0YE/wDtY7OxDS+V8/yqtBmGT6WzeFFf9+4RmY/zeS6jXvofa4icb5zoYHBDEXIsWPgK6LdoiPR4GpgIsuJmCmT9Fo34XWY4qP06mFlZsPHxCs0A3BiS15HE9WXOweSOV5ULSvGjYpZ8K+Jtb2cHc2k7a/x4zFsOLpTcopguoHAt2jJOhKH2kBV4glFN6hMcNsTXq9DO34dqmO7S0ykNXtwoGDLLB+Z+skPiyFm6F2+J1EuVnfhFx5ud+YVtl2Bze2hyNHEnsWLECWKtsRfRqaoPfFroAu20VoPNjwCYHLUXoFGFmNyvUyEEcvopuZczpZosXWxyBgwIk7Rfg9XcWeH7WAo8pMvmXEDHkgBMmRHi0JSIShXiWbIeXqQ54/MYZEbE2iLwnRNRdIeKvCPHwF7EVI1kyvjlkgaQ9AiYNRDmbbza6wMaUxpGDLm/FN5U1q1fHlrGOyNxly+wX+efhLeXMfo6wySvwH653wtiOdlCuwDc3N8ehQ4cKO52/vK8AI5CV9Q4fMuKR+v46ktMuoEu35uw6r61XCXvd3ZBt54gP5tZ4LbDON3RqCjZrC82wJvwM5pzbhBZ9OoF0Nfl3Jm/1DQ3QZcoQBo6rHlwASRtxqFRpQ45gZdxZrAg+hkGLp8Kotmqgrra5KYb7zcLKkBMgzc/FwUfY78qYs/CPPI2Ju5fBpXFdle9M6g/pvx48eLBEobNEYZPPswcPHmD27NkgCRh+IHhbo4Y+Ok6YhzH7f0H5yjKKL3HY5DAqif75/PsC9nUbq/SX+q1TtgzqkLPPd3+CQI8VpKiDTk3D5o1UBn6zriVjbijgffcDxgb+gDqtOkrvwPg4U/U6+bGP23MRvX3XSz+XobkQ/ef5w8CE7NZk0Uyq2G8+cBzm/pbIZH14+oAmYXNOSDa8b6dhwNKtMDRSvEGh/jQbOA4L/nqChp1kJgOahE02pjdT0M93HarXUJWf8PL2xZvko0h41goh0dqIjHfHizdbkJn1mk/9L20BR0AZNn+cZYzUvU5YM9IBlrVJd04RkrQrVEb/Flb4baEzECiGzqxtZpotEAq0Bl9G5zCm3EqhM8gaEavE4vA1JOLwLq5CLPVrhIunXfEiwhYP7lkgIsoSYQ8kouUS4fLwWEtWgBN9R4jEa+YI/cEZ87wboVdfS7g3MMTfa9yRGWjK8jK5tqSKaDktwe8wRcpOV9gL1VXWlkPfZkJQsRPpfJJ7kfJnob8/R9jk7khHPZxhLVD9ch86dCgePXpUwBn83335u5Tv8eDxMDx+4Ytnr1bj6St/vHy7E6/fHcCrd/vwNvk8klJ+Yr/vUi7i5dvdePJyKRKejkfsoz6ITmyDiDg7RMQZ4fGL8ejaTZYjWbFyJQywFeKymwve2xN02uQLOjUFmybmtbH8yiFWFBQQfRZzTqxD465toKN8U6ylBUMTI/SeM4YVG1H+p7LA+4qo0wi4fwbjdyyBrZtq8Wv16tXRZfJgLPrnAFueJ21QtbAaexb+YScwccsiODVwV/g+59/tjRs3xpkzZ0pkkn4U2OSfLCoqCjNmzGBSGvzD87Zq1WooJyeQ2nfLWTHkcAjMR1ukyKb89q8nY0FIFhp06iU9YHpqLDDJ2YeWlyd+9xcTMqelX4VIZ0nBJu875aGGAV43UzFsw1GIGrVUucuh6GxNQxnIkR0WPwa8pcKoERuPMdkmZVtPTcAmVbJTZfe0s3fg3LKTSn8oB3U49ecesCAMqNNaVpWvCdikNAGq6p905G84NWurMoaUu3Xq1Ck+rZGVlYSXb3bi/oMGuHO/HO6KD3qbAAAgAElEQVQ/aIRX7/YjK/uL57l0kPL5QBk2T0wyBPYKgCAhHm8QIWCYA6zM+NKv7OaIpIAGtLDEr77k6GPDCjyaushyx4tL+ohVo+cDNjmwMegkcfhDThjURhyR793XGa/SXJDw2AL37wlBMEmRycRfhHh6wQIvT1gwN52kIAFSdohzIbHZFCEr3FGuXDXJ+VERv/u6MyeenPIledSORNXHd7IFCY/zc5xawxrVmKRP5k710Uz+GT432OTj8mSjCBM7WUOrnKKeqKmpKYKCgvI5Y7+8jI9ARuYLJD6birv3KyA4qipCow2UfvURGi3/y583REh0dQTf12XXzqRUcV5sx45dFeYrzdnyVSrhKxsL/OxK0CnKM9KpadikZW+KMK6IPs0KeabuX4n67ZtDW00epUntWvhq/iSpdeWyqJMIiDuPuWc2olGX1irL4LSNZj07wPvCVib2vjQiH8vxoUdZhNQ/9ARGrp4LG2d7lTGkcWzXrh3Onz/PD51G2o8Km/wT3bp1C6NHj4au3LK5/EWQHvdbdxSLE3KX8VFeKi1O2CRBcHmdzS5jPTBwxXa1zj56FSowa8JpZ26zghypyHpJw6YUOsUpARQlHLhqLyxd6qmdcMpjXkG7LFoNmwLPv56ylAKKmKqMcTEvozv1Gokl0UAfn29A1pLyfaL+tBs9E3P/eCTuz400JhyvOdhMYvm4XtfeovscP1B+sXx/yClr5syZyElegpaBXrzZiog4Ee7eL4eohOZ4k3QC2dmZfOp/afMYAbWwSYUqFF3bRoU4lniywUkCnaqRznLlK2FgCyF+XdIAzdxkSgofCzap30wcPsgew9uJnYj0quph0bQGSN8vROpOMUxKI5JyLji8opvlTOZUjb5D1Y+cjRW5AAXZ4NQcFzgIlaN2ZdChngVCVzmxaGZGDtFM2g7//Vwim9k0h4KsWc4vCfTLn9/0uG/fvp+0UHYep88n8fTLt7sQFmOO0Bhj5gJFEfqcf4UIidZHeKyQRTnlV4V4gRAdF7JBlj9WOhTptLFgkc50Wl4XqF9eLxHYvCsRbw85wrzSA6LOYMLuZXBqrOpqR5/B0tYaQ1fMwoKfdqHD+AEgVyD5z0aPHeu7YmLgclDUlKSPVCKZfJ85tFJnpLtHMWLVHAhsVZ2RaD9kRf7rr79qZN58ErDJP9m1a9fQv39/cLtL+vB0901/G5paoPvclZj9m5yzD4epHFpNwmb3mYux5CHgQc4+M5fAxFSxiIb6Xq1KFbQdMQ0zL94T+67fzSy0qLsy5PncB+Sr0fPljU4pAeFgBUID/INg6SQLrdMYy0c1rVzqYuS2s6zoaLY6v3jJmBd3ZNO6QQvU69RH5WSzFLlh9I6z8AkHE7hn43E9RWOwSdqkPhHAxIO/wqFBM5X+uLm55VtXLyPzGZ6/XovwOFvcva+DmMROeJP8pYqVn/e5tbnBJgcfMTBYykU6ScNRXkJICxTp1Ksoi1htHm3LQJVvIz+tOlH3gkY2aT8MNgPtMbStzPaybxM7YKc10qmKO4dKbvk+5ih9pASbPGpH0cxJXe1Bua10bVL8LYdvPeoA+9Qvmcvvlz8u7bDJIsy7BXi1zRnTu1mrjIuRkRG2bt2a29T88lwBRiAl7V9EJ7RGWIxZjqAZFlOLRTrjHvUDvV75Rx42+0wciombfGHpYKMwlwk6+9tY4JKbsyTSqbi8XqKwycGP8i9jz8Iv/CTG7VgMURP10FlFTxGg6Rw1FZpj2IpZWBkqycsMOVJg0JQHU4q8BsSfw5Jr3+KrRVMhsJXdgPNrArFAr1698O+/qsdA+ZgU5O9PCjZ5x3///Xf06aMKHGzwrezQf+lWeJKzD4lo56KjqEnY5KLus29niMW8f4pBuzEeasVe9Q0MWR7qjP/dw/KHQPOhU6QnSH4dhIoFNjkg3kxjY+f5zwv0X7wJplbi5TyaZOW1tdFhrAfm/fNCEs3MpeDp6ruiFwhFALbt1B9rOt66OtroMGEe5qrrjyZgc5IPliQA8668RrcZi1G5kuKXMwG5p6cnXr8ueB5mekY8u1unu/q798uzvKSklB/5tP/SqhmB/MAmByAxdIqX1/2HOsLSjAuHK8OVFhZ+ZQ8ccgR2moHAg28jt1aTsDm4jT2w2xrvt8iih7n1JT+wyXIQg2xwco4LHFWimdrQ1uYpM+Wwd7obsDt/+6Z+lWbYpIp47LHBjz7OqGevmJtO1xxy+QoLC1MzG7/8q7Aj8CHjAR4+m4XQGBMWtVSObIZGG+JevAtevg0kT0K1u5GHzf6zRmPDq8tYdv1bthRtbinTeaZjWK6KHvrbCvGzqwQ6JZHOjwKbEuik6OLKuHNYGXYSo9f5wKGeqvkN9Z1+K5SvgO4Th2BFyAmsSrwAtXmZHGYL0VKe6OrH/8PqiDNo3qO9lEf4/qnV1tbG4MGDiw06P0nY5DPtxx9/ZCe+/ADwx0JHFwxYvgPeN5IZFBFYKgNZScAmr1qmXEaKhE2/EMqWetVp6xkYGaOPz9do2GOQ9OB+DNjk40S5iIsfAj18N0r7Y1DLDD5XXmF2fnQqiwSbb5nI/KJYwK41VXWrAoGNWwOM3fMjy81UG13VAGx291iOacf+grWraqpBgwYNQDdCRf1Jz4jFoxfeCI02YXlJcY/6Ijm16Nstar8+xfcXBDY5nPFI56P1Iszvaw2DmorpGDTXKlWqhBHtbHB1mSSnMx/QWVpgUxw5FeAxj2aWU0z/sKhtiM2TG8LVhhcIlcOeaSUHm882OkFgLCn+LEFRd3E005xJNHn2toWObhWF606VKlWwdu3aT/E0KJV9okpygse4R70RGmPEopYRcY5KkU1aNq+OmMQuSP8QlevnlIfNvtNHIiDmLCuuYUU2Vw+hn+c4GCop3XDovESFRHYiQGgH72qywuTikj7iBUIsZzMP+GNL2nHn4Bd6AmPWesHCzlqlDoBsL93bNsGE3UuxIuwE/KjavIhRTWmEM/gI/OPOYdmNw+g+fTj0jSn9SPX7l/+PVpfHjx+PkJCQXI9PXk9+0rDJO082YK1bt1Y7IPZ1GmPI1weYjM880o68niKFzpKETTHAJTE5oPkRwJQT19FkwBi1ulvkcsMPZOvB48S+3eqq13NID6B9FWoZXc32yPe9+6LN0v4Y1BZgzm8P4XHzvXQcOZyqawu1jH4tiRUuUWS10yRvVK4iUx2gcdGrWBHdZy6F19U37HUKRVbyn0EDsGlqbY+qSv2hXOKFCxfi3bt3fEoWS/s+PQyPns9lOUqUQP/gyQikpP1VLNv+XDZSGNhUgM49Voj+2hFze9mozYWqqFcVI9vnDzpLBWwG1ma5mRTNdFCpNi+Pr1raIG6tCNl7XOHyEWATu0zxbIs7ahlIbgDKVsJpTzdgl/pcU34si9qKo5lW+M3XCQ0cVKOZBDJ37tz5XE6bj/Y5MjKf4vW77/DgyUiEx5qzFZyIWGskPpsEWsVJfDoBodFGEuC0QEh0DXbdy8x8mWef1cEmByiSEfKPO4/5vwcxgDIwVAQonap6GGBriRt13bBATtnkY8Am7zNBJ0UX5x5eC13t8tLvYM4GvHVuUh9T9qyA//3TLAeUSRzlAbR8H8ot+asTpE/YuRRWjrI0Hr4vh4Zu6DZhEPQNVJ2y6GZs8uTJuHfvXp7HSt0LSgVsUsezs7Nx/PhxNG3aVO1BETVsgZFbTzGpHKrAJivCkodNru2YBHJEmh8OTD5xHY16D1Pr7EMH2KVFe8z7+zlbiqdIozqgU/e/YoPNe0A3+chmbXPM+TVRY7DpcTsdBOPj9/4EO7f6KseylrU9phz+Uzwet/IA3mKATe/QbDTq3FelH/zka968Oa5cuaLu3Cm2/6W+v4XEp5MREl0TwdHVkfh0CtLef/niowEuCmwSoJAkES2VY68TGstVo/Pjy1uCzlHtbXBtOVlD2jBtSeXl9U8dNu+uqou32xwwqasdtLQVo5lmtYywZyqXg6qNl1uc4WRdcpHNDObGI0TEamf0bmaFMuW0JedceewYbw8EWuQrlaHg0Cn2nU/d4QDvvraopKcYzaQIN7ncZWZ+Kdor7AWNQJFkjBKeTmRSRVR9HhZrhgePh+JN0jF8yJCZW8Q+6sWinFQwFBJVE4+eeyI7O38C47nBJocqZif54ALm/xqI9mP7gwTV+TlObeVqlWFeXZYbWdvJGn7Rp1FUUfeCRDZ5X6lddv8kvE5uRMXy4nzy8roVYGSsmv6jrVUGddo0wdR9fqxIiKrdCwKdS0KOMpmkhX/uQ9shPVSq4ytXqYK+c8fCL+QEvkn4Hgt/DUKHkX1VnM1oDA0MDODj4wOSsCzIT6mBTf6hMjIymAwFFWjITyJ6TM42zs3aYdS200xkfd49YO6VN7CXg5p8i7orRNCSoVyNznM2+TK6OiCkiBxpbvqEZGPit3+gcc/BLAdRud9CWwcMWrlb6uyjLiVAefulDjavJWNeGOD59zO0Gj4NlXJQHnDqPgS+D/LpOV8U2KT+RADzfk+EnVsDtoxBSxf82JBTg5+fH1JTS06YPfX9DTx4MhzBUZWZRAjlOL3/cJ9P/f9kW1TYJDghUffUbfZo6iqTPmrmbAZzY8UvIjr2lSTQeWO5M/M5J79zDp2fMmxWrlwJy0Y2gruNUqV5mQoY3NoGsWsoXcACH7aYIXOrWQnCpjmD/Yxd9tg+wRnGhiRTJb9kVxaLBpA0FWmV5i93Nr/ASZ+T1Ar+WeaCFm4ClaKxli1bgopSv/wUfARIaSM59Te2MnMv3hl3oyqyiGXcoz54+XYP0j/EqGz0Q0Yi7sW7gvIzQ6ONWdGkyoty+Ud+YJODHLd39L60E53GDkDVKoo3GXwO1hSYYMEfe8BE1sOP5bv4RtlBqCiw6XlsvRQ2KSLre2oL+i+cDAMjVegkW8pmPdpj9tE1ssr0YEn1ew7RTuanHnkaI7/2RC1T1ah+gw4t4Hl+C/xJ85OkmwiCI09gVex5eH2/Fe2H91Y7foaGhli6dCkeP36cy1GTPVXqYJN3PSUlhdkukcYhnzi81SmjBff2PTB232UsvJMGUb0m0teUKGxyYCWR9RAwwffxe35kVpe8r/KtrWs9DPIPwjxJHuqsG7KUgNIMm7Nvf2BWpKN3noeFnaJILYnLy0s9OHT+qgB2k4WrRicpqvlhYNqjZOEpfwzoMWmOkRzXx/qh/M34x1/hbpQuwmJM8fiFt9qL98fqX0nut7hgM2WbPZrIRTZ3THDEo22uLKfTWF81p5OkVaZ1sUSoP4mbW7NIJ4Fa9m579GluLZ0zxVWNXpgCodDVbqhWTQzM2uXKQquMom6mqYkh9kyhaKYdIFelXhKwmcogn2SFhAjxd0bn+qTWoWapsGwlnJxb3MvosmjmiqEiVKmseFNB15vly5cjLS2tJKdyqd9XNrKQknaVFTnef9AQwVF6bBk85mEnPH+9Hu/TI3L9jASnIVHVEBYrYEvtub5YzZMFgU0OncvvnxRD07nNaDekJ9RVfBvWMkafuWOx9Nq3LPqnLLLOtyXfago2a1avicW/7MHXT37Agt+C0HXaMBioiXRWKq+L5r06wPPMJmaBufy+qhzS0rCjDCC9Lm5jup3K33MGRoYYuXI2Vt47DRKSl/98/DEbv7jz8Dy7CU17d1TrjESuWnQ+0bU6t59SC5v8Q7158wYbN24EGc0rD6ZOubJo0Kk3BHJ2hh8FNjl0Xk/B4jigxbCpKn2V77tjwxYYvuEovG6msGigfB4qh85SEdkk7/FwMNehVoPGQ1ebL52JIxs19Q0xZPUeOLTrKR0PjcLm9RRWhe/xcxyaDxgDErSXH3daHli/fj0oev4p/JCrBi070bJUeKwFnr5cxuzbPoW+lVQfNAWbTGdzvxDYY4X7XztjRk971KihCCU0N6pW0cPULkKErhQBe62AfXafBmzuro2otXVRVQKb8vOYPM0Ht7FBjFw0Uz4aWBKwSakLH3bZY8NoR1SvqgjzZXUqQbeCBDyLuUAoQxLNvLXCGW3rEODyinvxuV5cRX4lNf8/hf1QSs+zV18jOrEtE2cPiaqCqISmzBGIUoByqh5X7vvTVysQFiNAUsrPyk/l6+/CwCaDpuDDIBhbFXsOPhe2wra+s8J1n587AishBi2cwircKcq3JEyNM48keqgx2KxRE74/7MLSe8fBUgLizzPo7DxhEKqrcVykm+I2Q3vCk4Te485jeeRJLA4+zHI7SS5pwPyJqFpNsSainFYZtBrQVezVHp+/SnfS9vSPPgsPckbq0U5lGZ7GUCgUsu/PnJRaSj1s8llK0BkQEAALC0UJBD6ReDvQPwgLYqHo7MNhMKf2eiGX0ZW3p0bU3alBM7i26qgy+SklQNSkNUZuOwPvOx/E0Cknqv6pw6ZvgjiSO2rLSZhJpJX4MaC2XsdemHbmDpY8Amzby3ImNQWb5ObkE5KFod8cQG2BqqAtyZ2Ehoby6fQJtVl4m3wW0YntmUYnJduT9Rsl4v8XfjQKm0FWSNtszqJ+tIwbFuCMmT3s1NroVq2shymdLBCxth4GSpx/aB6XdGST7CMpvzF+nRMGthSibFlFmBKYGGIvz82Ui2aWFGxim6k0mtmxrhm0tBSjrXXsauG7uY1gXau4q9Fpud4c6Tsd8PVwB1StqnjjUL58efj6+pZoWkxpPj/ff7jHDCliHnZjVeTBURURGV8Pj18sQHLa38jKSingx8vG89ebkJL2dwHfJ3t5oWGTLy8HH8a6Fz+jvccQle9b+e8mKwdbjFo9F353jrGqbXWyQyUBmzy6KE0J+HEHOo39CtXV3GDq6VVG+9H9QGkDq+MuwOPYWrg0UVVUEdpZY9zWRQiIOguKWvJ95KuVOCOtjDqDKftXom77ZiouRzSOtNq8ZcsWlZWDzwY2+ZSkL6cVK1aARHnlJxDPx6vTrjtmnA9m4uBz7mTkryBHg7DZduhELL6XjYGr98NKjbMPQadL684YteM85odmMUcbcvL5lGGzrdc6zL/5FE36DIN2GaXoobEJ+i3dCp/gDFZERSLztm1lNqDFDpvXU8TL8v+LRNM+Q1U84k1MTLBr1y4+fT7ZNjv7A94kHUdUQgvmRkSadM9fb/jsfdc1D5tibUkmi7ODcvzE0Dm9hx2qV5dJpPBrSY3qVWFqJPu/V38REGiVpze6POyJpYkURd3zs4xOS+EItMHRWU4Q1FKuFi2HPs2sEJVDNFN+/5qKbCLIEVm7bLFxjAjVlKKZZXT0MLOnA95sdUDaTieYGxUfbLLioz2WCAtwQXs10UzK77906dIne25/Kh37kJGA1+8OsRQeElgnLeB7cSI8fDYT71J+BOVpFv4nu/BvlbyzyLB59zBWJ3yP1lMGSNmgmokB6nZozuo9+DnOW3s3J4z+Zh78Qo8zfUx56CxJ2OQgSFHLVfEX4HVuM1r17wo9XcUiQOp3TQN9NOnSBpUqKj5HBUhdxn3FUgVI9qhIMkrBYmck/6izmLLXD27N6qtIN1Ff6tWrh0OHDrHibjqEnx1s8hkdExPDxLdr1qwpnVgkWk6DUL1qVbQdSc4+EWJnn7ygU4OwyXQ2w8GWd+ddfYMBKwNBbjl8wvNWR0sLDbr0xbj9l+ETmoWFD4GmUxZLX5cvByHlSOvVd/DSQDW6ffMOsHBwkfaNPgPlZjboNgDTz4eK4Y9JVL1ljkaags05wVkM0Psv26bW4YncqiIjI/mUKRVtdnYqXr3dh/sPmuDO/bLMf/3l2yBkZSeViv4XtJMlBZscxqTQGWSN0ABnEHQqV7Tyc5LaGb2dgEP2IAF1ipLy7eTWFhQ2WTQzSIC4tU4Y0dYKWmVUcx+1y+vhql89IMg0zz5oAjYbOxji9upG6NqAopny6TJl4GpdGxe8XCS5r7WZ/mfxwKY4Kp0d6IDNY0UwMVIsPqLrvYeHR7FLlhV0Dn/Kr8/IfM4qxh88HcPE1u/c12FtwtPx7OY2M/PFJ9N9TcCmqastVsWcx5R9fnDMwdlH1MgdY7f4wi/sJHMCosr1jwGbUuiMOoVVMefgeXoj80rXUVrdkL8+kQmJW9vGmHl0DYt4kkQU306RW3JGijmDgHun4PHtarg0UnVG6t69u3T+fLawyT9hVFQUJk6cyESc5Q8CPTYwNELHiV6Y+b9IBkBUyMJzIhVaTcNmSBZb1ifpI3JFInekfgs3QGjvpABs1GddykPt0h+zfwxB65l+0uc/KmzeTIO+tWpf+XibmArY8jUtYxMAyo9t8Uc2FzGA9o4AZpwLRn011peUanHgwAE+RUplm5WVhBdvtiEy3hV3I8vifkJjvE46km8ZkdLyoUsaNjkkSqFzjxg6p3WzQ6UqirmHNL9rVq8C7372iP7GCQiyyhd0FgQ2WTRztw0Oz3SChYnsxll8bmmjHBUGkdtHBT38udRdoRCIfxblVhOwqV9NDzWrK44Pj2Y+20TRXwHIOpP0LklsvqiwScVaVF0f+bUTejYhlQHF5XqRSJRvO9nSci4UVz8zs96C8sETn03DvThHlhMeGlMb8Y8H4fW7b0FV45/ijyZgk3Q2l987gZXx55id5NitCyHKwcPcsVEdjN+5FCsjz+Dr5z9i4taF0pWy4qpGrymXs5krDAYfZkU95JU+/btVaNilFXSUaiLouqBboQL6eoxGQNjJfBc/5bpfnpIgaQleKdo647uvYe2kWjfTpEkTlr5C8+mzh01+0ty9e5dBZ4UKFaSAJr5ga8HAuBa6zFwKj8sPmMC6h7K+YwnBJocwElQnWCLo7O21GrXNVfNQa9TQh4lQ5gtrYOuC2TfT4HE9WQHm+DZzaosa2aQqe69bqagpkPWFjyupAjTpOwIel2IYRKsrdCpu2OwzbxWWxoDBuqGRkgyMlhaGDBmC+Ph4Pi1KfUuRhxdvNoKcOe7e12b+w2+SjuY7af9TH4CPBZsc0OSh8+YKZ4xqZ4OKFWQe63yumxjqw6efPWIIOvfkDp35gU32miALxK0RYVR7qn5XjGZamerDb3RDGNUUL0cTbP6xpARhM8gMQVNpBUYR8sTjUQauNhTNdBVHM1nUV5yuUBywyQA8yB67JjrA3EQ5nUCLCU8/e/bsU5/aJdq/rOxkJKf+yZzL7sW7M+ey0GgDxD7sgZdvduTp3lOinc1hZ5qCzWXhx5nOptTZJ+wkxpKdpLtqAIVW6NxaNcKMY2swbfsylJOslpY4bHLokyxpr46/gImbfUEGJPyaJN+aWwkx0Hcylkkq7vPjdJQrdEpciBZfOcj0OLW1ZLKBtN9ycjKCZmZm7Ij+Z2CTz9/r169jxIgRUAedxmYW6OqxAp5/PVUUFS9h2ORgSNBLMDb7lwfoMdsPxrVM1U4kOrhGts7iPFSlyCHfVk5toWHzRiobo+nnQ+DWpiu05SYX9aeWuRDDNxyBTyiYq1KO+y/mnM22A8egUfeBKuNkbW2NI0eO8Gnw2bWUb/X0lR/CY23EvusPu+Nd8nlko3SLVX9s2FSAzl1mwH4ndG8ikz6Sv6CzeW9UE/P72+UKnXnBJs/N/G6GEwTKMFWmAga1ssGD9Y5I3FRXWixQcrAplhXKCLTHuA5WKtqVOhUqwbOPHZ5tFkczCdb5GFJbFNgUpxNYsChy/2Z0A64I4La2tjh79uxnd24X9gPRuZ/6/jqevlqJ+wlNmH4vOZVFJ3bAs9ffIO393cJu+qO8T9OwyeFKCp13jmHMN/Ng6+Sg8n2iU04bVva2oGVqOu9NBLWx/Oq3KCjEkai7vM5mviObHDZ5hDHyBJb9cwDVJKsLPGVQ+foksLHEMH8PLL99NMfiJz4OObWsYCn6HCZsWwxzK9VAWLOe7dFjvMyS28nJic2X/xxs8rOExHz79esHdQfF3NoOfRasxdw/n4qlcm6lF07UXTlHUk01en680ckX3OceMOunaHQY74maBorFTzShKlSshLajZmLWD5HstaQlmRPgyf+/MLDJhOpvpbIx0jc0VjkRnVp3heefD5nsETk5ye9P+XGRI5u301CnTReVPsifZOPGjcOTJ0/4of+sW4LOJy98mT4nSSaRL3Fy6q+l9jN/KrBJoMQhsV8LGWxamhpKtS7l55yJYQ3M55HOIEtgm8yOkW9naFuZXRwrEAq0AvZYIH6NI8Z0oH0oRg1JN3PvNBcg0BYIrIWQVXI6myUQ2SRxfOwV4rafCN0a0tK1zHaXHtexNcGl+SSGb6XweYsDNiknFkG2ODTDBWa1VK85Y8aMwaNHj0rtPC/OjpMN7vPXaxH9sCNCoqoyPUyCzScvlyEljUTsi16sU5z9ze+2Sgo2OWSR9BH5ri+/eRiDFk0BSSPJn+Pyj2uZ1cbqO8exgjzM8xBZ59untthgM+I4Fl7eLZU5otWX3tNGwKVFQ7V9FjraYsRqT6xQU/wk3z+FxyFH2Hgs/ns/2g7pqSJ/RIL0w1fMwvrHP2GEv4d0v/952OQT/PLly+jZU6bzKD+BCDoHrNgJrxtJWBID1OvQQzqA+XIQKibY5IBGAOkTAcz64T5aj5yBajVUl5D0jUzQccoCzPwpWlz8dDs9d9jLd4HQW1BOKUHvtFM34dKig3Qs5MeMHreesxoL4skFiNt35twWHjbfwuP2ByyKAOq27sT6wu8yeX8cHR1x5swZfqj/Uy05eDx+4cNcPciRiPKxklNLn++6MmxenGEE7BMvycpDTG6PCZKURd2ZziaTPsr/tggSlUXd5w90Q8SaOhjXyQZ6lRVzFmkeGuvXwIL+9ni8UcQkgbK3mUmhVR42R3VwAL4V4dAMR1jUVvR11ipTASPbWSvoZmK7aQnCpjia+WGnPdaNUtXNpM9pU7sGHm9yAwJljkvqjklBI5tiMBcgYZ0TRrSzhVZZxWVCyr/+nFcs8nvRSv8QzXK4Yx/2Yg49wVG6uBfvxgwhklP/QFZ2QaWK8rvnkntdScMmB60l4cfE0Gs5HtAAACAASURBVHnjO/SfPxFGptzmVaa0Ul5HB60HdIXX+c1MzzO/skIag03t8vA6swmr47/HmI0LYOfsqPb72r6eC0at98GKkOOs+CmnKnWqhCe5pLHrfWAuVI1mNuneDj6XdmJVwgX2O3iRTEv8C2wqnSMEJWRfxkFFvrVzb4hR679FvXbdpM9/DNjk8EbQuSQBaD5unrQ/8v2lxzWMTNDVYznm/P5IMSVACQDzG9n0DAXmXXuHHnP9VSI5uuXLQ7diRWlfmk9bxqSZeH9zawsHm0lMAsrr+jt0m7kEepXFVmRc3ora6dOnIydxWaVD/1n/mZYejIfPpiM0xpBFORKfTkDa+5ul5jMrw+bMLuZ4uZ2sF4XIkosWqgMb/j9NwqZnX0fggCWzW7y+3BnD29mgbHk96bkgPi/LQmhqhIDhjni8gRyJLIC9tpCHza5N7DC5KyXYK0YzLUwMcHiGkziaKaebWVKwmUG6nnstcWeFCD0aU2RHMTeLX3ca2BogY5cIJEPEx11dWxDYFEczrXHMwxmWZqr514MHD8bDhzLf7VIzqYupo1TIQ0WB8Y+HSFcyIuIckPhsMt4lX0Bm1qti2tOnsZmPBZscOpeGH2fQufCvfeg1dwwMa6vOySoksj6sF7x/2iETWVda8ubbo1aTsDnz0CqsiD3DlstX3D6KEStnw9pR1XGRzmFRQ3dM3LUEK++dkkHnncMslzXgwXn4/haE5v06q0gcGdc2wXB/DwREnmHC+fSZAuLO4Qts5nHOZGdn4+TJk2jUqJHSl4UWqzqTB6ruM5eIl7avJuUrgseAq5DL6OpgzScKaDp1qbSfupX0ULmSorYWTSJTC0v09AzAHEoJuAcWnZTfXu6w+RaUN0rRzInf/QXHRi2k++NfMlbO7hgb9AOM7V2lz2kONsX9mU/9OfQ7RI1Ubw5IU+/ixYt5HOn/3tPku57wZBQDzpCo6gxA09I/RRF7xWOjDJvkCGMnMMa60SK8oCpngs6tuQOOJmGTi7pTpTW55mC3DX7xdUbfZpYoowY6Lc2MsWq4A17uqotxnWXVm2XKyssFaUGrjC5GtbNCwjr6jBYsGioPb5qGTVYYtcscmbvssXakg4q7UmU9PTRysZSKyte11kfK9uKBTTaWgQIG5uMonaCcYjST7PH279+vOFH+I38RQL5NPofEp+MRHmvJ8rPDYwV48GQ0XicdRkbm51sY9bFhk0PisojjWPP8J4xd4yWtRuffh7ytUq0q2o3uC++fdjLfdcpz5O+XbzUNm+T8Q/ujXFJyRfK7fRRf+U6GmZqUAHIWcm/ZCJN3L0XA/TMISDiPgPtnMWqNF2qZKdaLUKFUy76dsfD3PQzA5TVIv8BmAS5GHz58wMGDB9VCJ59MbYdOwsJwSOwkc89LlMJdccLmfaDp5EVSwDN2cMOUE9fQuNcwVCgnn0slDvVbObrgq+Xb4fnPS3Eu5Y1UBsk5w2Y6PMOAef++RLfpi1BZLnJJY1BJVxfdZizGvCuvWV6rvpXM81wjsHktifXb88ordJgwD3q6iqoCtITu5eWFpKTPU2+yANM315eSg0f842EIjqqE0BgTPHw2C+/Tw3N9z8d8UhU2+dJVOdgLTbB+jCPebnFgQEaSPvJAxh+XBGy+3yxejmfLvrvMgd22uLzACX0IOnVUI50iq1pwtFTNPaRzy8rUAEdYNNNGIqWkutSvSdikcaS8y5vLndGtoUAlmlnHthb+We6EvTPqSzU1iws2Kc0Ae2xwao4z7AWquem9e/dGbGzsx5ySJb7vrOxUJKX8iIfPZ4HMHCgXOzTGGHGP+uHV2734kPGgxPv0MXYoD5tfzRmH1Q8uqAU4eZhTfqws6k7SR7waXfm1uf1NOpuTti2SwqZuRV1UraJoC0nnsn5NfXSfNhzzfwtiUKasc1lSsMk/C0En5aEuvXYIXy2cjFrmihBJfSbobNy1DSbtWIImPdpJGYOeo196z5j1PmxZnfrPt83bL7BZiLODPLKDgoLg4iITKCfbMyoq0tHRgXOrzhi18wJ8gjOlzj5SsFRarmb/1yBsks4m+ZD7hAHj9l5C/Y69Vby/aaJYO7ljyNf7WR4qLWF7RwHdfDdKJ5RBbTPM/esZFkQDE/Zfhl0d1SivXZ2GmHjwV6kgvsf1JOhbyXJCihs2PW6nY34EWATVrk5jaV/55G/cuDF++eWXQhzh/+5bklIuIe5Rf/bFFRZjiicvF4HyPD+1H1XYVIoAapWFu40xAic6IGkrh07FCuiShE0OuFLoDCTodEbvpkJoaauuPPA5LG4rYEQ7azxYR5qdFqDqa7495VYzsMktHx0RMMxRxUGpXAU9Vmn+ZqsjcNAcW8eTx7R42b/osGnKtDhfbnHCzJ52KoBubGyMHTt2fGrTU2P9yc5OR0raX3j8wheRDxqA7CJDo/URk9iJ2Ui+/1C6zCiKY6DkYbN13y5YHXlGxdmHA09ObXHC5oTNvlLYrC00x4JTm9FxdD9UUwOdhsZG6DFzJJb8e0AMe+FicfWShk0+Liwl4MF5LPxrL3p6jAIthytei/hNvaylaGbrgd2w6M99bGk+p/zOL7BZhNmenJyM7du3M89P5QNSVksLdTv2xgSCr5AsUKX2rGs5LK1rGDZn30iFx41UBr4+odnM4tK5eXsVKy6aNPb1mmLINwexOBrovTJIOtGMLazhdSka7SZ6Qa+i4vKVXsWK6DFnJeZde8uinrOuJsHjegrT9tQIbF5LZgA97+9naDd6FiqVV8xnI/mqRYsWffE7LsLcfpfyP8Q87CJZjhPi6asAZGR+OpX7yrDp1VOAfs0o2qYoe0PL63VsjbB7gj1SthF0CqT5gx8DNjkcykPnrwtoeV2Isjqq0Glcswq+nU6QaZsvYfbihs0DM1yB7yxxbbkL2rgrRzPLoJ6dCX6eL9YQZdHH3ebYMp5uwosOm+fmuQDfWeGitwvcbVWLL6iA8969e0WY5aXlrSRVdAvPXq1mtrTBUVWYXFFUQms8e7UKae/vfDb6uYU5IvKwWUarDBwbumHsVl8mxr4y9izLL+QwlVOrKdgknU3/u8ewOvF7+Fzchlb9u0BXR/kapQVzoQBf+UzE0isHGXQujz1TPNJHytXo2uVBOZt8GT2n8aCUAIp0+v65Fz2mDUONGjIrXnnWIZget2Uh/GPOgoqFctoe/f8LbBZmdiu95/nz5/D394dQqCqBoKtdDg27DcCko//K6V0qQWdJwCaXGrqezJb4vW+nYeTWU3BurhoOp8nk3LozmvYdKYVNvarV1ToX2TdsiclH/1EpNtIUbM6+ncGitCO3nlZr39mmTRtcuXJF6Qh9+bNwI5CFt8lnEZ3QlgnDk0A86fBlZv2/vfMAi+r42jgKUlUQRAUBBaVjN7HFHnuJvcReYoy9d6VXW2LssRsLdgVjNM0vyT89JgbsKMXeexff7zmzzLINWGBpevZ5fGaXvXfu3PfOvfvzzCkFX6pOEzaPjLcHtvhg9yQ/NK/lAorUVn0oUgDLO54VED3eF89WeQlrGVZUzLNodOmzKZfRJWRqtunQ6YGjc/zQpnZFUASrHHvfFl7A5qp4sTxja6Zqn4aEzWLFimPd+PpYNtwbZTTqwVMZzKldPHB3mTewJj3SnN4bAjaLm1hg25QGCOxdBaYWikA/qYmNjQ0+/fTTnE3pIrTXs+enceve57hwuS3iz5cRVsxzKfVw7ZY/Hj39CSjiuXINdSlUYVPOEWq96tXEiC+CEHZ2nygjmZHFjUAoL2Ez+PctoMh1ikSnyj6Tdi9Go66tYWqsuRpjJPJTDgydiIjTezHv69Wg2uV0LjnOs5lD2JTQSD6lEUmxmPXdGrQe1lOs3EqN67RpjIDftyA8Wb+a6gybhprxAKg6RUBAAOztNVKUGBmhdMmSaNrnI4ze8zdmnNJIaJ6fsCmX8f96LKyDM/55gj5Rm1C1pu68W3JiabZlbGzQdeYCTD/2GFNOUDojdYA2OGy26wP/q8DkHy+jyYcfg6oQqY6pZMmSCAsLA/nV8suwCqS+foq7D7Yg4eJ7ogTm2eSaorrIq9R7hj1QNnrThM3dI+2B9S4CIl+s9sLuSdXQjCxxWtBpigZ+TqLM44svPID1nmhYLf0/iYZKfaQvbEpQFNC5hvwSq6Fzo/Q8mx+28ATWVMGzZdr+mXJf1dawsFkMLo7kH6n6o1gMdTwd8K2KNVPt+AaCTRNjYzhW0PbNbNeuHU6cKPwBbNmYymqbUj7c2/fXCL9L8r8kP8wzSb64cnMyHj75DlTxh1/qCmQEm/T7QCuMNZvVx8j1IQg/tx8hF/bBPy5aywKX57B5cqfimHHRCDm/T9QwH/NlJN5p0wSmmkGARkZwr+6NriP7w9JCsdpRULApoZN0CzmzBzYOZZW/u93Dx2Lh9SNaWsp9NFuGTfV5a5BPSUlJmDlzJsqWTb8wEoysS5dGy6ETMe7gSWHpFEnWCwI2VaCTfDSn/fUAvcLXwtU73Q9VjlmzrdmsnQKaT2tHsUvfVEPDZrX2ffDxxkNwckv/IZbjatu2LY4fp6UkfuWlAlR3nUrYnU2ujeNni+Nsyru4+2AzUlPz/wdQJ2yuqyx8GSnNDta4gKCTkn3X9XbSsbxuhibVnXBgRh00rkkVbxT/eSko2CRgE8C53hMD309PQyKSuucTbKYur4gnq/1QzV07OID0MTWzxBQd1kxDwObr5RVxb7kvKpXXzklKx6b/TEZERODVq6Jd+UrX/fni5WXce7gTKdcG4FRiZQGYpxOr4uL1j0SEOZWe5VfGCqjCZt2mDeFdW/s3jMomNmjfAhOjF4gAFrGMrJJkPd9gU6Y7SisnGX5uH0Z/GYEazeor/Tzls0i1pYCioB83Iygh86VqTcCjwCO1pO56LqNr9XNyJ+Yc+xLWKrDZyX+EiKjX3DajzwybGc/hXH9z4cIFTJgwQae/g61dWbw/dBLGf30WM88Cc84DDXt/pPzR06eCkAQ71XamRjQ6BQgJn025jC4hU6Mln87pVHf9t9voEbgcldwVgT0mJiawTEudVKZsOXSbtwQzjz/DlLjXmaZ2MjRslixtDTMTVQuLEWxtbbF48eI38gco15MvDzugNCu37q0QFhequ04WT7J8vn6tr1X5NV6/fpqrEWYGmxJ+BHSudcGjFV7YMNoXdbwIOtOXqOlhXqyEJaws03PBLhviDqx3zTAAR/at2hIkaiZ1z65lk/oTsLnWUy3PZn7Bpog03+CKnwJqo3xZTf+sYqjt4ZhmzawC8s1UPX/V9zlZRpfHPjyrJkqXKql8Bsof22bNmuHvv//O1XwpbDu/enUbDx4fwqXrn+B0EpWSNRM5MZOv9cPdB9tAAMov/RRQhc2+0z/GgrMx6DN3FJxdtZOMW5QwQ8NOLTFt/5K0JOt7RWWffIdNCZ3x0WKJP+z0XoxYFQC/hnW0clbSfWBuaoZ+oROFdVZfP1SCPoPC5t8Mm/rNyALcKiEhAaNGjYKFRpogmkQEcK0+mY3Zv11F04FjlQ/a/IZNCaxUDWjGaWDGX/dQr+tA5Xisy9hi1Pb/KZKyp6VHkvvoanMLm7MuAF5teiiPL394ZNu1a1ecOlV4U/MU4HTLt0O/fHUdN+4uBCWMJui8cKk17j/aq4cvWSqu3ZoLyvGZ05c+sCkhSMCMgE5PbBhdDT5VHLXS9sh5Nb2rB7DZG/jCWSuHpexPsy3KsCnzZj5d7Y2IAb6wLq3uH1nKyhLTunjgPkWar3GBZk1zTS2yA5vy2M9WeyGgrw9KWqmniKHnZVBQ0BvjGkPuKI+e/IArN6fiTHJ1xJ0zx4nzZUXpWFo6L4xZH3J6f+bnfqqw2W3sIERdPCiCW4L+2oqu04ajvBPd7+puV6VKlkLLDztjegxV9onFwlvfotmonsrtcpP6SDUanQKEhM+mXEaXkKnRBsRHi6TpBJ3Dl86BVy1t6yylHqr+3jsYsToAtB2lWcrMD5VhMz9nYSE71rFjxzB48GBQtLTm5K/g7AoXD1/l35v0HIzp8akZR7BrWCYl8OXUsin3l+2MC8AHwauV47F3qoRpv9zCxGPPMrVoyv1zDJt/PcaMM8D4w2dRwUP7hqNUJ5QBgF+FR4EXr67g2u2AtCVAUyRe6Sz8yzIb4cXrw0TZvJwmm84ObEogEtC5rhJuL/XBkiHe8KpEPoHqlW/o3uzV2BU/zfMD1nroBZ1FETafLHWBQg9X/B1SHS1qOmv4ZtKPc3FEDqouApQys2ZKfanVBzbp2C9Fzk5X/B3sh5Y1yeJsrHzW0LOR0pb99BMFwRTt12uk4vGzP3DtdiCoDjmlKqJgn/OX3sfNu0sKdS7boqK8JmxGXDgg/AjVKvtMHooKFXVBZ0k0H/ABgo9Fo9XEfso5mN+wKZeeBXQmHRABQr2mjYBxcfX7gu4Ngs53WjfB+C0RIsl66Pn9GdZdZ8tmUZnFeTTOX375BWSZ0wRO1c9New7G3ESISj0S4PRpDQWbGSd1zzvYnByXipn/vUDPkFUo70g/QOr/G+3duzfISsyvwqnA85fJuHprtkgKTz+qlFz60dMfdQ722q15OH7WCElXeyM1Nfv1mXMCmxKKqJwlVRi6s9RH1PS2tdZeujUxsxTQ+eO8aoq0Q6vTI65lP7ItarApLYpPV3khaqAvSurI/6e494yxZUJNUddcnmtWbdawqcjZ+fILb4T390LJUuo+muS2M3v2bDx//lznvCkqf6R0RDfvLETCpWaIT7BOS1XUCNdvh4g0Rvq7nBSVMy64cWYEmxLgZBqfuT9uQLuRfWFrZ6f121K2vD2cPdJ9twVsnt6lV9okeRxqydqYE8umah/0PjhxH2bHroSlqcLFh3J4a/4eUmDRu22aYPz2KEQlxiKEqgJpBD8xbBbcvCxURz569Cg6deqkNoloUlEN77IVKqJX0EpM++0OKIBngh5L1wSjRQ8274scoFT6clxsPOq06qymB91gDg4OCA0NLVTXjgeTsQLPnp/AlZuTcOJ8ecQlWCHl2iBQhSLV1827CxF/3g6KEpnjVb/S631uYFMCE1ZR9Lc3GtVI/5HRfKAbm1qhT+NK+CPQG1hXFdABnUUJNoU1c70r/gqurojWV7MoFkf9aq5wcbBNuweNsX5MDbF8LjXLqs0MNoUP7XpXxIX7od07lAFA3WpTp04dfP/993pd/8K4ESVUv31vJRIvdxDL47RMfjalLq7emoVHT/4v137KhfGcC8OYsoJNCXKUxicyKRYzv1+D1sN76UyyLu//ij5uiEr5CkFndZeTlH1qtoaCTa2k7nZ26D5uCJyqpmfOkGM1My6BJt3aYMqeT0WUO6VY8k8LfmLYLAwztBCN4auvvkKbNm2UkEUlFuVEquJXC30jN2D6348EdFIgT2YWzqIGm5TsnnJ+dpv3OcpX0E7cPHDgQFCgFb+KngJPn/8nImoJKOMSSuPS9ZF48uxfcSJ3H3wpfpCpfnP8eVuRnDo7Z2gI2NSV1L1ZjYpwd9LOIlHC3BIDm1fCn4FUk7yqSLAu/ReLBmxWFC4Bz1Z6Yv4gX5TSsGaaWZRCaD8v3FhVH7U95XKj4WATXzgidY03Phvig3L26pYl+g/21KlTQUUyitqLXEju3N+E5Kt9cPKCoyiCcDrJE5dvjMODRwcLJFNDUdMwt+PVFzYlGFLyccodOeOr5WjVvwtKWWmWjTWCVcmS6DxhEAL/2KJW2Uf2kVGbV7BJ0eghv2xFwD/b0X3GCDi6aK/8WZqZo3nP9ph2aIU4P4JOhs3czq43dP8DBw7gvffeU4KmBE5qPdIq+0w/9kTkx5zw12Od0Fk0YPM+KBCJrJmj9x5DtcattM7Zzc0NO3bseEOv9Nt1Wk+e/omUa4PFUuKJ8/a4emuGqIZyMtFZ+HlSe+J8Odx5sFlvYfIKNr8Y4YNbq6phZndP2JeVFr50dw4zCysMblEZ8eFU1cdNQOeLZU6FNhqdSkn+HlQd+LKSqALUohZF6Kr6qRqjoW9F/BJQHdhQCQ9X+MKnivxPX+5hs25VW2CzHxIWeKNDPbLKqGcD8PPzw+HDh/W+7oVhQ0pFdO/hLqRcG4JTiW4ikvxUoisuXhuC+4/24+WrmzqHqfo8z6v33333nc5jv8l/zC5sSlAkGItKisW0mKVo3KU1LFSyUsjrQxHtvWaPROAfWwV0Ug1xub+uNq9gU+bZpOV1Udnnl03oOHYA7Oy1/2NcqlQptOjfBdO+Xon51w4j8H+bUNpaEXxnkZvUR7mMRo9MicWAkAnK33pfX18xLY3e5MlZmM8tNTVVQFbDhg2VF0VOfGo933kPA5buxox/n+msu14UYJOSwE//6wG6TI+ETRn1H3Sycnz88ce4cuVKYb5MPLYcKPDoyU9IvjYAJy844GSii/ihph9p+kd12OlvVJtdn1dewabIs7mpskh/lDDfF9O6eaCsnfocpfuQyreN7+SOkxFUqtEV2OiBru9VUd6zhSX1kYWlFb4LbIjPhnqjdCn1SHNLy1II7OuDhysV0feUZ/P2Mj/4GhA23/Wwx8pPasO5vHo6JXIVGjduHG7dKho5JF+l3sWDx0dw+cb4tOwLlKrIAclXe4Os9C9eXspy2m7btk05P/79V2Hhz3InPTagkp1z5swRfZPB4m175RQ2BSzGbRelGz+7/i2aDemivD6qv7n03qWqKwaGT0TIP9Gi/nfAiR06oTOvYTPwTFrt9NO7EJkci9n/tw4dRvcDFVnRHLO1jQ06jh+IqdGLYWOnuP8KBDaPbwe5MMxPOYR2Q9Mj/hk2C8mdSpVw1qxZg+rVq2tNIqph7lO/GYas+Qoz41+pQWdhhs3GE8IRfAMYteM3+DVopnVeXl5e2L9/fyG5AjyMvFKAqqGQPyclsJawSRaiExcq4HSSD548O5blofMUNte5gcpMYiX5dLrh/AI/TPnAA9bW2g902zI2mNi5KhKXvIO+LTyVc7qwwKa5aQlUcSFLpWqAgTEa+lXEL4HVgXWuSF2uyJtJ/pyGgM3lKrXRzUXmDfVa0FWqVEFRgCKRqujpT7h6aw7OJNdMiyS3Q+LlTrh1byXIRzO7LwmFBAY0hw35Iv//BQsWGLLLItFXrmAzLQXR/MuH0Hxsb+X9a2ZuBlNjdSs8XTM3b3cMCp+E0PhdOqEzv2BTWlUJ4qIIOr9ZjbbDeqJMGe1nFJV3NTVT3IOWJqYisX1WtdFl/7INpKTuObRshiYeQNCfW9H8w84ooVKik2GzkN1ejx8/xrJly0APaM3/uZibFEfdNl0xbMM3mBn3ElPigZkJQMNP5im31Tepu6YfaF5Eozf+aDp6BCxBaQ1/MfJRnTRpUpGxchSyKVJkhvPsxRlcuv4xTiVV0QBNhXVTAZzlcCa5Gh4+PpLpeeU1bKYHwjgrofNEuB/GdnCHjY16BDXdlxXKlUUlx3RfxGndfYC1VQS0pveVeclJ8v1ErpO6O+L8opqw0ahlLp8dJUuWQkAfbzxa6aPw4VyaXnPdILC5wQlrRtXQWi6Xxx8xYgSuXbuW6bUt2C9fi//sXL8dJIoVUIBbfEJpnL/UUuSUpSjz3Lxo3sqg0JEjR+amK619CeAZNgdBpj6SoKRPq5nU3cm3CsZujUL1xu/qTLLuUcsPgz+dgZD4XSI/JqUsouPkN2zKcws6q3AJmHVkFZr36aTTD5XuQTNjE4xZE4wF14+Ieu1y/6zanMBmwMkdiEw+iHHbolDFJ/0/4vJZwLCpdQsXjj/cuXMHixYtgru7drlGcxNjvNOhJz7Z+TuCrgJkQZQXtDDBpqWVdooZstweOnSocIjMo8gTBSj5+/Xb4Tid5C6iz09eoCV0VaumhE1qycJJVk8X3Lm/PsPx5B9sKgBRpAui6PV1VXAiwhdjO7rD0kp9WVrec9RO7OoLbPEAMqm2owmhuYVNkdJpoyt2T64BcwvNoAeFNfN/5Ju53k1pzVQdQ25gU4x9nQsufuqL1rUpZ6eqJdUIzs7O2LVrV4bXs6C/ePr8BG7eXYwLl1qJPJhxCSVxLqUert3yx5Onf2WjOlbWZ0LL3nKurF69Ousd9NwiOTkZhgZYPQ9doJsZwrKpCZsOPq6IuHgQ4Wf3Y/hKf/g2qK28ZvLaUetVpzo+WhWAUEqynngAoUkHDJL6SCsavYwt5hz+AnIZPSM4JOiMvBCDqfuXoFmv9jAvoZ3Tu7xjBfSdNxrBf2/Tyw+VjpVd2Aw+txdhJ/eg29ThsDRPr9Cmqh3DZoHeNlkf/O7duwgJCREPb9ULR++p7F7LIeNQu0t65Z8Cg82/n2DaCcC+anqietXxUvJsyqf38OHDrE+atyiyCrxKvYfLN8am+WU64eQFZxG1SwFBFIUef95GRKXTZ/LbPJVYSenDSdVV6Mf+NbTrYec3bEooS4dON/wR5IsBLarAzFIbOu1trRHW3xvXllAgUeVMSzzKvnMKm2JMa5yF7+Xcnp6w0gBNG+tSmNfbC09WaVsz5bGpzSlsCneDdVURPd4Hro72Wj/K/fr1w6VLWfs05vckf/YiAbfvrxVFCChw7b9z5qKyD1X4oVRFOcn/qu85kBVSPg9//fVXfXfLcjvq82175Qlsersi6NQuAVlhSQcQTpV9Pp0Jr5p+yusmr5+o7NP4XXz8RRAWXTuCMetClHXO9a0gpAmPOYVN0U+aH2pEYgzGRS9A3daNdSaHr+zuhn6B4xD8z3aEJ8eCLJGa45Cf9YbN+GhEJMdg9g9rUatpfS2tyjlWUP6NYbOI3Km0FBUYGIiyZbWj0YqrJEO396wh6phTRR/NpfLMPudmGX3Svy8w+wwweFUMSpZJX1qUN2fdunXxww8/FBGleZi5UeD165ciOvfly6t4/uK8yLd5/1EM7txfhxt3InDl5jQR1Zt0pSvOpbyLkxechGVJAZ8OwhJ68dowvEq9rTaMgoJNCWcC8FY7Vt6KVgAAIABJREFUizRIvwX6oV/zKjAzM1c+SBVzvTjcnMshcgBBJ6VMqgyyPso+NNvswiZV4hHWzPVu+GmeLxr6apfhLG5iji0TagObdFszVceQXdh8vpSW/V1w6VNfDG5ZBUbF1a0o9vb2GD16tNp1K+gPVHP87oOtSLnWX8y1/86Z4lSSOy7dGIv7jw7gVeqdfBuiqv8mWSX5lTMF8hI25fJ4wAkKDDqAsLhdGLZ4Btx8PDTudUVln4YftELXMQNhkpa+sEBgU5bCjNuOsJRYBP1vM0prlKGVv8XUVvHzxID5UxH83w6FS4CO4KcsYZOCgE7vQkRiLIZ9NgvlHdKhko5R0tIKQ+ZPw4DAcUrdGDZzNt8LbK/z589jypQpsLXVjpili2xb0QXjvjqFWWeAScdf6g2cOYLNPxW5QCf/dBXvD50IixImyolFYzE1NRVW2aJeHaTALvYbfGCC0levbuPRkx9x4858JF3piTPJfmJJnSoNJVxsAkoWL18FDZsS0gR0fuEEbPJDu/raftU07ynVUBXn8lg42Bv3lnopoDMtKEf2Q212YFNhzXTBo5VemNfLE5QnU3Gs9DRN9NnErCT+CKkJrKqYIeTKMWQHNql8Jda7Y/8UX7g7a1szu3XrhrNnsx9AI6+vIVuyrtN/cC5e/winE6viv3MmOJXojJRrA3Hv4U6Qm0dBvO7du6f03yQ/Tn7lTIH8gE1p4aMo9PCkGGEN7Bc8Hm5eVXXed7Lij2MlJ0Qc34mAU4ooctlPVm2uLJsSNmn5+/QuzPthrTL1Ef0Ge/h56/RDrVrDR9RlDz21B2TNVY24zwo2QxP3I/jYdhEERAHMqs+iKr6eGL9jIT6/dxQfBo5VfsewmbP5XuB7kR8QOd9bWKT7R1DpN7rwtmXt8f7wqRh/+JzIbTnp3+dZQmd2YZNAduYpYNCKfXDx8FFOKDnpyJrJkeYFPk2K0ABe48XLi7j/aB+u3p4n/OfOpdTFvft7gNcvcf36TVA+OTm/9oy0FxAnwUmfVldSd5H6aJ1blmCm2r8CEj3Qo0n6D49TeVuYmGpbOv1cy2H5ME/cW0oViSrj1fL0AB19YVNaM3+e54cG3hU1/COLoaaXC0pZKY5tYmaFnwIINjO2qMpz0Qc2pTXzxlI/jO7gjmIl1H1DHR0dsXbt2gKfZ6mpj/DwyXe4fGOi+E/Lf+fMRLaDpCvdcOf+Brx4mVLgY6QBkEVTzuG3MbjHEBchP2FTQiLl26SlZwKsHrNHomIl8lNWhyz6bG1jjUlfRolAGfJjlPtn1RoSNud+v0YJm1Zm5pi6YzFGbQpD9QZ1tKBTZLppUBvDls9FGEFn4gH4x0fr9tmcNwJRVw4hMuWgiHCvWt1bTQNaYX1/YFfhG0r+rBFJMcJXVOrEsGmI2V+AfRw/fhzDhw8XVkR5UWVbtrwDOk4OxcQfUjDjdOZ11/WGzb/SrJk/pKBJv5EwLaZ+w5UuXVpESD579qwAVeFDF3UFqJb0k2d/4c7tdcCrG7hx844abB4aX0EkLieLn4SnrFpDwubrNZ5qeTan96yOn4Oro+O7TjAqrgM63eyxYpgnHi4nS2clvFzulKVlU2HNdMbjFWTN9IC5hq9o6dLWWDiwKuIXNkBZW0UKFEPCprBmbqiCr6b7opoyF2f6/d6xY0ckJCQU2FR7/foZHj/5n/DzPZtcB3EJlsIv+MLl9rh593M8e366wMaW2YEpEbt8Rr+NSdkz00af7woCNiUsBpxSQOfcXzeh2/SPUKGirL6Vfl9QgEyzfp1FZR8ql6lPCcy8gk2RZ3NbFObfOILwk3vw8bK5qFavlnL+yXlIbbWGdTF6fSgizu5DeEos5hzbAmuHdLe9rhFj8On179Br7miU0gj+rVDRAcM+m4nIxFgEnt4N/+PbGTb1mcxFcZvff/8d5JhPZnPVCUTvHZwro9PUcEz99RYIKicee6Zl6dQHNif/9wozT7zGwCU7ULGy9hIileD877//iqJ8POZCrsDVa1fV5nW72uXwT3g1YH0VtVKSmQFnXsLmVEp9tMUNWOOJmKl+aF23kg7oLIZaVctj8xhfPFlJ0Okslqb7tUjPONG3uSewpooy/dJP8/xQT4c1s1UdZ0UpzS8r4cz86iidlhPUMLDpLOqjP1jug4mdqqKEuXpWCUpwv3Tp0gKaMZSq6F/h/5twsSniEkqJf+R2ceNOJJ48+7uAxpW9w5JVUz6naZWKX/orUJCwKaGTlqsjUg5i3m+b0aCLdkU8urZUIrbFwC6Y9e0XiEg+mCl05ilsbokUiez901wCwuJ2YlDkZLj7eSnnoJyLFPxUu1kDTNg2H+Gn98DGqZxym5ajeqNJj3bKz3KfOi0aYtZ3a4Tl1z9OkRKKdGLLpv5zukhu+dtvv6FLF92VESp5+KL7vM8x9ZebmE6WzmNPldCZKWz+9QgzzkAsyzfuPUzLmkn+o0uWLAFVQ+IXK5AXCjx9+hTR0dGoVq2a8mFHlr3R7d0RF0YR4ApAKyjYlEndXy5zAtY449UXXjgwtRpa1akEo2Kals4SeNe7IjaP8caLjbUwvG16Trq+zT2AL93weIUn/Ht5wsJSHfSsSpZGWD8vPF3lKfJmYqUj4iNrKBPQ5xY2t4yvDmxzwzczfVC9qrrTP/24tG3bFqdP57/F8NmLc7h5dwnIahl/3k4kXD+bUhfXbs0RQWivXz/Pi2mXp33K/JvUkj8nv/RTQA02xw02SJ5Nh7RodBkgJKEyqzbi8lcYszY9Gl0CmGpbtpw92o/qh1k/rBU1zCmwRrPffIHNNN9OikIPT45ByPEd6B86AU5uVFY23TJL7y1MzdCwU0uUsktPGm9cTLXsrRHMTc3QfdpwhJ/ai5AEbZcBhk395nOR3+rbb79F+/bttSYRTSRXLz/0iViPaX/cV9Rd//uxsHh2mLNEuX1ZR2dMPnoJU04CM+NT0TdqI8o5kL+Y+qTs3Llzgfz4FPkLxCeQbQUo0ExX3llra2tM7+6NxAVUStJNWAV1QWdeWjYlbFIlIjo21U/HGhe8+sIT0RP80MCPfLzUo7eNjEzRtFYl1PN1Ut5XQ9r64s+wWmjgS/ea6sO9GN6v44LfA32ADa4ibREdBysrGgw2ixUrjtVj6iFqoDfMLNQhl9xj5s+fj5cvX2b7uuV0h+cvLuDOg01IutJd+F/GnTPDmWRfUULy4ZPvQX6aRflFQW/yeUqR6vzSTwFV2Ow5cSgW3/hWLbhFE+R0fdbKs5lD2NRM6m5XwR7tBnaDra16uVa6znb29qKcZMBvm0XpSbKOyrHlJ2zKYyr8UGPg/+cW9JzzCSpWdlHORzkvM2qr+nphzNZI4ZuaUQolhk395vMbs9XevXvRpEkTnZOoavW66Bu5AdOPPcbcK0CHecuU25WtWAlz/nmM8UcS0KBLPy3H4goVKojymm+MUHwiRUIBsqp98sknKFlSHYbooVjezhYzunvi0uK0+uUaaYfyEzYl7AroXOuCJ6s8sXWcbxp0aru6yId6JcdyKFUyPRCK/l7SqiQi+3vj6UoPYc18quKnaljYLIYK9pS6TBVyjdCiRQsYsrZ3ZhPtxasrImI85dpgkaOVAn0o8f+l6yNx/9F+vHpVNGqrZ3aOqt9Rzk157YtCSU/VsRfUe1XYdHarjKGfzUTICfXKPhKoMmrzCjYdKzth0an9mP3dF2jeq4NIASSvr2zJv7Hb5KEI+O1LAZ3kB1oQsCm1CUzzQw38cyu6TB6KchWp3K26UUl+piCglv0/QNAfWxXBRCqR8LI/2TJsFtQdUoDHpeXt3bt345133tGaRBSN5vVuYwzbcBgfzPlM+b29U2X0mrUA5StqR9316tULlIKJX6xAQSkQHx+PIUOGoEQJ7XrGThXKIqSfNy5/qp7rsiBgU0InBQRRjsqnq7ywYZQP/NxoidpYeb/Jh7l6Wxwtajnj9yAFPFP0uOxPtrmBzdTlFfF0tR+qu2uvWNA4rKysEBwcjBcvXuTpZX6Veh8PHh3CpRujcDrJA5QLkxL+J1/tK3JkUq7MN/lFVYXkdc8vqC/KeqrCptRNVPZZHYCw03uVEdUSenS1eQWbMs9mcOJ+ZWWfxt3awExH3XUX10roHzQewX9tw/zrRzBt7xJYpGW0sNWzgpDmuZG1VDUaXQQISZ/NTMCQ+gk8tUtUGJr7v034YOJg0PK/1JdaO4dyGBA5GVEUBHQm3SqrOQb5mWGzKN9luRw7RYhv2rQJlJZIdRLRe/ofS5my5SHzhVH9cs1tKleujK1bt+ZyFLw7K2A4Bcgy1KdPHxQvrm6No/KJLo72WDjQA7c/9wbWVxZLzuQL2aBauo9STlMfaUajay6jSxjUbIVP59pKuLfcG6s+8kE1t/IaqYwUFgWy3M4f4I1nZM1cQxH3uqPucwqbBK60HP/D3BooZ6td+71Ro0YwZKUbzSue+vopHj05Cqrecya5BhSpisoh8XIn3L7/BZ6/SNLc5Y3+TGUn6XlL/pu0vM6vjBXQBZukHQW31GhSDx+vCULE2f2ibjml8ZHwo9rmNWzSErV/3HaEJOxD+Pn9GLMtCu+2awbT4uq5qGncrp5VMXjhNEyP/gxWFpZiHhQEbEp9gs7sBukz/dBylFJ5NnSe/REW3fpOpEaS22bWMmxmPIffmm/I943+N+3np12KSxMw5eeBAwfi4sWLb41GfKJFS4GjR4+iQ4cOWv9BoiVhTxd7fDrYAw9XeAMbvdCoesHBpoTPVIK99ZVwf1UNtK7rqjbuZjUq4o/gjK2Zsg9qsw+bzsBqZ7xc4y0CjUpqLNlTrt6ZM2fmiTWTypA+fvorrt8OwbmU+ohLsBIVoy5cbo2bdz/Fsxf5H3hUWGY5AaYMGGL/zcyviips6nKnIeh8p00TjNsSiciEAwg5v0+AnyoY5QtsSktiXLQYQ/j5Axj9ZQSqN62n5ZZGv7OOlZxhaqbw67aztcPcb9bqZUFUPa/cWDbV+hGwHA0blXK0nQNHIvLiQZ3wrrqvfM+wmfk8fqu+ffToEZYvXw43Nze1HzsJmNR6eHiA/D75xQoUBQUyDowrjne8HLF+bG3Ur5YOd/lt2VQFRZHUfYMHBrVKL4XXrKYLnq72ztSaqdpHdmBTWFXXu+J4aDVFaiaNZfx3330X33zzjcEv89Pn/+Hm3UU4f6kl4hJKC8hMuNgI12+H4fHT30EQyi8Iv1j57OXl9IxnhCpsdv24P4YtmqGzsk+J4sZ4t00TTNy5EFFJsYr0P3HbBSzlK2xK6IyPFtbW8LP78PG64Ayhk+ZAGWsb+H+zFhTtnp0IeUPC5py/v1TLs9nJf4RI6C5hMquWYTPjOfzWfnPz5k2Eh4fDySk9KpYm/EcffYSrV6++tbrwiRddBWJiYtCyZUsd/4kyUfPzXD7UQywnqwJcVu8JEnO6jK7at64KQgPfp0pDbni2TBHVrrq9rvf6wiZWO+H1Wm8sHOyDsnbqpW7JdWb69Ol4/PixwS748xeJuH1vJRKvdMKJ8/aIO2eOs8k1cfXWbLF8TgnZ+aWtAK04sWVTWxfVv6jCZvcJQ/DZ7e8RdGwbes8dDUcX9d8w+h2zNDVHs57tMHXfEuFHSZV9oi59hWajeiqfDzlNfaQZjS59NsUyuoRMjZbgkSr1hJ/eixHL56Fag9palk66Jz3rVsfwFfMULgGJ+/VavmbYVJ0p/L7QKiAd1Wl5/auvviq04+SBsQL6KpBRYJy0II3v5A5sUFgSXyzT7RepCXl5CZsyqbuhYFNhzayMU5G+6FivEoyM1H3GatSogSNHjugrZ6bbUSDPnQdfIvlqLxHgQ4E+p5O8cenGaDx4fBipqQ8y3Z+/hKi+xjk3M58JqrDZbewgkWdTVPZJigFV9uk6TXdln5IWlmjR7wNM+3ollj74CS0nfFggsCktgkroPLkbI5bOgZuPhxZ0UiwFJU0fvSEU4Wf26XQJkP1Ry7CZ+dzhbwuJAjt37hTWzFu33qz0IoVEXh5GASlAPsqbN29GzZo1lT8uEjaNjE3Ruo4Lvp5ZTVgr8YUzqB64JmCqfi4qsEn10VPXeGLpMC9UsNfO+zdhwgTcuXMnV1fl5asbuPdwLy5eH4ZTiZVFoA+1F68Nxb2He964VEW5EiuLnbdt2wauJpSFSAB0waYELoItquwz5+cNaD/qQ5QpS6m81NP4lLa2RsdxA1CvR2vld/lp2ZRjlW3AiR2Iuvq1qGFubqI7LZqJUXHUa90Ek3YsQuR53X6oDJtZzx3eopAowPXMC8mF4GHkiQIPHz7E559/Di8v7TJtRiaW6FCvMr6d5QesdRf5LDOCzsIMm8ZmVvglsAaw2RnnF/ihZ5OqoOTxqj+45Ie9f//+HGucSqmKHh/GlZsTcSbJOy2SvAKSr/bB3Qeb8eJlco77flt3pMh/zrOp39XPDDYlwFFEdWRyLGb93zq0G9kHVGJV9R7QfO/oV0VYDbPjH0nHyskyuhyjakt5NqfvTk99ZGZuDgddddfNzNGkaxtM3rlYuASIyj1pfqjUH1s29ZtDvBUrwAqwAnmuwP3797Fo0SJQKi/NHx1jU0v0blwJP8/1AdZWFZHbzzQsnYUZNs0srPBneH1sn+CDihXS6xrL8xw1ahTIRzu7L/KxfPz0f7hyazrOptRBXIK5KBuZeLm98M189pzre2dXU7k9RaKzn6ZUI+tWH9iUICfS+CTFYvaRVWg3rGeG0Gnn7AD/XzaKaGsCNrl/Vq0hYXPqzk+VeTbt7e0x98AK9AoeqzPJuqW5BZr17YgpscsQkRiD4HN7xJgZNrOeP7wFK8AKsAL5qgBBV1RUFFxd06PTJZSZmFqgf1MX/BtaDVhfFVjlDAmdhRk2LS3M0LhWVRgVU7dmEljv2LEjm/q+xpNnf+H67VBQ9HhcQknEJ1jj/KUWuHEnEk+fn8hmf7y5LgUYNHWpkvHfsgObEhaDzu4REekzv16JZr06wMpckc9S3u/UUmWf7lOGgcpJRiTHgvxA5f4ZtXkFm5Rnc9736xB1/TDm/m8jPpg8BOV1VPaxsiqJph92wrSvV4jSkaFJB3Kc1F31HANP7oRBotH9xyj/Q+/r6ysuqlHGl5a/YQVYAVbgzVWALEuzZ8+Gg4N2mTYrq1L4qHVVxIWl112nEpR5FY2e/QAhR5xZUAM2NhkvEw4aNAhXrlzR+wISRN68+zkuXG6D+PM2iEuwFHkxr90OwOOnv+H167ytKKT3QN+ADSkoMzmZ3Q6ycylzApsSpMgCGHEhBtNjlsHz3epKEFKFzspVXDEgeAKC/96G8KQYZFT7m/rMS9icc/gLkWcz6PQu4RIw5+eN6DSmP+zty2qNu3Tp0mg9vCdm/bge4X9uh3UZG7FNdioISY2oNQRsLrh2GANDJirHyrCZnVnO27ICrMAbq0BKSgpmzJgBa2vtijqlrctgUhdPnIlKq7u+wR1d36uifJDqW0FIM9AIaz3Rr4W7sp/swCb5lGKDM34PqQMLq9LKPuQPp7OzM7Zs2aLX9Xr+Mgm3769F4pWuOHG+nEhVdCbJT1T4efj4O6S+fqRXP7yR/gp89913oH/8yp4CuYFNAVRx27H49nd4f2I/rXtG3jvUVvFyx8CwSQiO26mAzhM7tCyd+QGbEgKFH2pSLOZ8vwadRn4IO1v1FGY05jJ2dmg7oBtK2SieBwUCm/HRIh/n9K9XwvOdGkqNGTazN895a1aAFXjDFTh58iTGjBkjaoOr/vjQezs7W8zs4YWrK+qib4v0ZOz5CZtPqHLQCqpA5IHdk/3g60q+mcWUD3UaZ69evZCYmJjplXr56jruPtguapCfSnQRNcmpNvml6yPx4NFBvEq9m+n+/GXOFSBr5oIFC3LewVu8Z65h87/tohyjap5NW8dyqNPqPVG2WfOed6/pi4ELpyEkbifCkg6AosclAOYnbMpjBp3djajkg5h5eCVaftgZpSyt1O591fETbE7Z8ylCU2KUY5b9ZNbmyLJ5fDsEEJ8/gCGLpsNOIxMAw+ZbfNPyqbMCrEDGChw/fhwDBgyAqam6/yOBnatTebhWTF/OmtadAoqq4NlS/ZKxk4WTfD+za9kU1sy1Lrj+uR9GtnMHRdGr/riQK8DGjRszPCkCyPuPYgRQnk6sgv/OlcDJRGckX+uPew93glIZ8SvvFWA/zZxrnBew6VTdXUR3f7I+RNRXL6aRLonusaq1fDF85TyEntorkrJT3fWCgE0JieQSEJkUg+kHl6Fx97YwLaH5nKJ68cXRceSHCD0WjYikWGSWbF72S21OYDM88QD8/9wiAJjyg6o+l+g9w2bO5zzvyQqwAm+BAn/99RfI77F48eJaD1D5QJ3aoxqwxR2vlztlmqMzN8vor8mauaEqDk3zga9rea2xdOnSBWfPntW6IqmpD/Hw8TdiSfxMki/+SzDHifPlkXSlB27fX4/nLzO3gGp1yH/IlQJk0SQ/YX7lTIG8gE3Ksxl8ZjfCk2MQRpV9ls1FtXralX3ofvepVwsfrfRH+Ll9mH/zCEYsn6u0iOpTQUgV6uR7Sn2kGo1OAULSZ1Nuo7ON2w5KfxRxPgbjdy5C/Q/eh5mZudazoVJVV3wYNA7Bx3eI4CeCSZ39pVU7yg5skk9rZPJBjN8SBRd37WBL+Yxk2MzZfOe9WAFW4C1T4Oeff0bPnj1hbGys9TB3KW+NxYM8cX+5D7CuEl7pAZ36WjYpCh5rnHF3mQ/GdqgCEzP1ZTM7OzusXLlS7Wq8fv1c1B2/dssf51LeFUE+8efL4MLldrh1bylHkquplX8fKJcm5dQ05IvAlX7Q35ZXXsFm0Kldog45LZOHJcYg7MRufLRkNjxr+Grd78ZGxVC3ZSNM2r0YY1cFwbiYwo0l32FTlsKMi0bo+X2ISD6IUasCYWGhDZw0R1x9PfBh+AQEHY8WYK3qEqAKn/rCZnDCXoSd2oNuk4bCykJ9laWSuxsadUgvGcyw+bbcoXyerAArYBAFjh49irZt22r9ABkZGcO3igNWjPDB/eXewFoXULlIVWum6nt9YDNV+GZWwbezfOHrpm3NbNu2Pc6cSVGe19Pn8bh+JwIJl5oiPqE04hJKIeFiY1y/E4onz/5Rbsdv8l8Bqg5E0eeGflGQ0dvk/5nXsCmhS0BnUgxCjkdjYPhEVPFO99GW1jozkxJw9aii/A+ogM0/tuq9XC2PlWPLpoRNaZE8sxtBv2yCtY0iyJFqrMuxqrZVqnljyGezEHJiF0Jp+Ts+Ws3SmSVsxkcjIiVW+I1Wb1JP6xj1OrRA6N/RGDp/mvI7hk1D3/ncHyvACrwVCsTGxuL9999XPkzTH+YmqOPtgm3j/fB0laeATkqXpAqa9D4z2BTffeEsLKUzunvD3KKk2nFsyzjgs8/W4nUqSZ2M2/dWCKtl/Hk7xCVY4FzKO7h6axYePf0FZOXkV8EqQPXO8woIO3XqlGd9F6xquo+eX7ApQZD8HGl5PfjfaPSaOwqOlZ3V7sX0+94IDk6OiDq+CyEEcCqVfWRfGbUGg83Tu9TzbJqbo+eEoajTsqFyqV91vF51qmP4snkIP7NXDTozhM3kg4ogoAsxGLpoBspqpGEqWaoUes76GBFn92PB9SPoO2+0UiuGTd3zmf/KCrACrIBeClBN63fffVf5UE1/mJuhUTUX7Jrkh9QvPMVS+Itl6XXXM4TNda7ABlf8OK8a3vWhHzZVX9HiaNmiPf49fgRALC7f7IcTFyqkpSrywuWbk/Dg8TcgP01+FR4F8spPkwKNaL69TSmU8hs2JSAqoDMW/n9sQY/ZI1HOyVHrni9RogSa9GqPqV9RZZ9YZWUf2UdGbZ7Bpokppu1fggUXD+Hj5fPgVVPbJcDEqBhqNa2PUWuDBHSGXNiHwFO7tJO6B4zAZ/eOwv/3L9G0T0eQK0H6s84I7jV8hFsB1aYnq3BEUgzDZuF5BPFIWAFW4E1Q4OXLl9i6dStq1EjPK6d8EBc3R5u6lRA7LR06CTR1weawtj54saE6Ant7wMxM1ZppAg8PZ4RFtsWl60Nw+ZYf4hJMcSrRDRevf4T7jw5wJHkhnUj0n5F///3XYKOjtEnk+zly5Ejljz3D5na1ZeCMoE7+PeriV1BNfUQBQtJnU26TUUsgRr6Rc3/ZiM6TBsPesYLyOsh73srKSlT2mX5kpQjIoQpGGfVHf89L2By/JRLBiftFBH1o3E4MWTAV7tW9tcZM0Fm7eQNM3DYf85MOijrr1g7pGTd6Ro7HrK9XobJnen5hOl+CzjZDe4jgI4rOl+fJsGmwW547YgVYAVZAXYEnT55gzZo1qFmzptbD3MjYHB3eccYPs8mf0wNY4yRa1aTudb0c0dhXWkyKw97eFh06u2LZF744dqIKLt6qgHMXXZF0pTfuPNiEl6+uqg+APxUqBQgyJYDkZfs2VSEqKMumhCjZUmWfhTe+wbCF03UuUdP1pgIRbT7qhRnfrBaphygPpdxftc1z2EzYK45LkePkEhByfCd6B41FJc+qWvPTzMQUjTq/j3Gbw1GmIuXwVaQx8qpTDTY2ispE8m/lHCtg+PK5oj47QbjqOTFsFqpHEQ+GFWAF3kQFnj59iiVLlsDDQzuooJiJGbrWd8KPc7yB7dUwtHV6BSF6iBcrURJtO7gharEPfv7TDUnXHXHpdhVcudUTt+6twvMXnKqoKMwZihInf0r5w5yX7dsKm70mDUdUykE1yFEFnoze58ayqdonWfJGrvBXwqaFlSVsrNWBjK57mTJl0HnsAMz7eaMi9dBpdTDLL9iUYyfojEiOQeDf29AncKxOP1RTYxMYm2hn3pDzuH77Fph9dJ04H/849QAjOg7DZlF4SvEYWQFW4I1Q4O7du1i4cCGcnJy0oMPErCRGtPdCq7quKFnSEo2buiI0yg9Hf/XDhasVcel2ZVy+2R637n+Gp8/i3gg93qaTkP6U8sd3j4S9AAAeO0lEQVQ5L9u3SVdVy2bT7u0QfmpvhuUkJVxptoaEzRFL5yhhs6KrC2bvXYqWAz5ASQv1FGV0/Ss4OqDrxMEI/HWziOYOOKXId5nfsCn1CDxFwU+xmPfrZnSdNhwOzhW1nlOa87ZUyZLoMWckIs7sy9QnlWHzbbor+VxZAVagUChw6dIl+Pv7gyr8aD68jYpZYfX6xrj/wgtX7nrgx9+9cfr8PDx68gcAEW5eKM6BB8EKFAYFVGGT7iX3mj74aAVV9tmjKCepkcZHgpVqm1ewSamPwv/biahLX2F67FK817U1zHRU9hFJ1v3HIPjPrcICSD6VOUrqrpn6SDMa3cQUwmczbRldVQPV94GnyQ81Fv6/bkaXcYNgrxFlLp9ZtJQ+ceciRF5UBAGp9qH5nmGzMNwtPAZWgBV4KxW4ePEiJk+eLJbV5AOc8nN+MsYVEYsqo2v3Gvj119/TUhq9lRLxSbMCmSqgCZvyPvKtXxvDV8xDmEYaH00Ios95CZvBv28BWSxFZZ8LBzB+xyI0+KAVzE3NtP6jKaAzeBzCzu3H3K9Xw9JUkYxd7wpCBoJNqRFBZ2RSLOb+3zp0/ORDlFAp1VuvU3OExe0WJTrl9pm1DJuZTmP+khVgBViBvFeAykpOmjQJpUqVUv4AtWzRGUuXrs37g/MRWIEirEBGsEnQSTXN6zRviLEbw0Wux5Dz+3Tmu8xz2JTlINMq+4SfP4AJ2xeg9vvvwaSYth+kWw1vdPlkACwtLcTzoKBgU8Ij6RZyeg9sHO2Vz6du4WMw/+phvf1jGTaL8E3GQ2cFWIE3S4H4+HgRRDJkyJA368T4bFiBPFJAFTZrNaoHr1p+SiCSVk7TYsZ4t3VjTNqxCJEXYhCSoA6d+Qab0vIYFw0CuPBz+zF6YzhqNWug9POUY1Zt7WztEPjjJpESSQKgPi1ZJud+vwalrUsLTSz0XEbX7FskdT/2JVRTH3XyH4HIbARjMWzm0Q3A3bICrAArkFMFUlPZNzOn2vF+b5cCqrDZZ9rHWHg+Fr39R8PR1UULOq3MLdC0e1tM2f0pIi8cQPC5vcLSme+wKaEzPlpU6gk7tVdEsVdvUEdYY1VBk95bmJljYPhkRCYcUKvsowmFmp8NCpt/M2y+XXcWny0rwAqwAqwAK8AKCAVUYbPb2EHC2iaCW/74Ej3mfIIKLtoR1ZYEnb07YMrBZYhMjMWiW9/mOKm7KuBR6iPVaHRRG518NuUyuoRMjTYgPlokWY84tRcjls6FZ3UfLVCm5fbazaiyT7CinCQlTNeRYkh1PAybfJOwAqwAK8AKsAKsACuQSwU0YTPiwgHhRygq+6QcxLxfNqHzxMEo56Bd2cdSVPbpiKC/tqL1pP5KwMtOBSFVuMspbCr7OBEtIujDT+1BjynDYFJc259TVPZp2RAToxcIS2dGfqjUJ8NmLicX784KsAKsACvACrACrEBGsCkBjir7RCbHYs5PG9BxTH/Y2dkpoVIuV9s7lEclr/TqOQI2T+8CWRxlP/q0uYbNNIsnpT6afXAlLE0VAULFiqnXHadxm5mUQIMOLTAxeqGwzlK0u3+ceplOhk2+P1gBVoAVYAVYAVaAFcilAlnBpoREKg0ZkRSL2d9+gQ4f9dFZ2UfCZ0UfN5EOKeis7nKSsk/N1lCwqZnUvYydLbqOHQRHN20/VFFOsntbTNr3GSIuxKglVmfYzOXk4t1ZAVaAFWAFWAFWgBXQFzYlGBJARiUfxIyvV6B5n46wsrDUsnRalSqJLhMGI/C3zYpykmmVfWQfGbV5BZsUjR7661YEHNuGLlOHoXxF7WIQFETUuFd7TPt6hYDq4LN7eBmdbw9WgBVgBVgBVoAVYAVyq0B2YVOCYvC5PYhMisG02KVo2K0VLCy1odPZtRL6BYxB8F/bBHRmFeiTV7Ap82wGJ+5DRMpBzP3fRnQe3R9ly5bVAmUbGxu0GtID0w+vEnkwA/630TCpj3IbjZ4ci/7B45Xj9fX1FZfeKLcTgPdnBVgBVoAVYAVYAVYgLxXIKWwK6IzbLir7LL72DZoO7qIEIbmcLluXqq7oEzQGwf/tTIPOHTp9OfMaNgPP7BLHFX6oVNnn6Dp0Gt0f1tbWWmMvU6YMPpg4CDN3fQYbuzLi+1zl2cwpbB7fLiooLb56BF3GDFCOk2EzL+8K7psVYAVYAVaAFWAFDKZArmAzLSBn/uVDaD62txKEzMzMdFb2cfV2R7/wiQg+vgPhSTEIOKEOnfkFm9I6S36o5BIw8/BKtBrUDTY6oNPW1hamZqbi3CxNTEUUe3AWtdFl/7IVSd1zCJuhVH0obhc6juoHCwtFwBNBPMOmwW4B7ogVYAVYAVaAFWAF8lIBQ8CmZlJ3J58qGLMlEjWb1deZZN2rVjUM+3w2Qk7sEvkx/dOi1vMbNiUMKlwCYjHj0Ao06dkOVubaLgEEeKbGJhizNgQLrh8BAaTcP6s2J7AZcCJaWIGnfbUcfvVrK0FeWosZNvPyruC+WQFWgBVgBVgBVsBgCuQFbDr4uCLy0kGEn92Pj5fPQ/X6tbWgk+qu+9SrhWHL5iDizD5R2Sc06UCOkrprwp5mNLr02ZTL6Jrby89UESn8wgFM2PMp3uveFpZm5lqQR4nm+wSOQeCx7YrgJz2gM7uwScFJVP99QOhElCljozUGtmwabPpzR6wAK8AKsAKsACuQ1woYDDZH91RCUTkPFwSd3CWsf2FJB0BJ1kcun6ezsk9xIyPUad4Ao9eFYOGVwxizLkRZ51zfCkISFmWbU9gU+ws/1H0iDdKE6AWo1aIhjIsVV56btCxW8qiCvsHjEHQ8GuHJ2i4BcizU6g2bcdsRRn39ugnvfdBa65i2KjlO2bKZ13cG988KsAKsACvACrACBlHAILCZchDNP+quhCPP+jURfHp3elL3EzsQlhiD0P92YPCCqfDQVU7SqDjqd2qBnhOHwdhYUfmnQGBTlsIk8LsYi+D/bUbp0qWU5yZhU7YeNX0xaNF0BMftFC4Bmn6oesHm8e2gik2UPP+TNcFwruqqdjzKBdpz+gj0mz1a+XeGTYNMf+6EFWAFWAFWgBVgBfJagVzDZtx2zE+MRcv+HyhBqHnPDgg7t0+r9njAyR0IT45FyL/R6B0wBpXc3ZT7SHgjS6es+ONQyQkRx3ci4JQiilzVWpjZ+1xZNiVsppWrnPfDWmXqI1NTU7j7eqK4kXZFIs/a1TBihT/CT+9VQKdK9aSsLJvkqxpyfAfajuwDs+Il1DRxcquMkV8E4vO7/4d+weOU3zFs5vWdwf2zAqwAK8AKsAKsgEEUyAvYbNq9nU7YlIBI+TYJOgP+2iqg08HZSQlREjqptSlTBhO3LUBk8kG1yj6yn4xaQ8Lm3O/XKGHT0tQcU6MXYfTGMPjUra41ZvJDrdawDj5e6Y/wM3sRmrgfFPyUEWxGXT6EyJSDmBazFL7v1NDqr1Hn90Vteorcj0iOQd95bNk0yKTnTlgBVoAVYAVYAVYg/xQoCNiUkBh4SpF3c+4vm9BlylCUc6ygBVwWFpZo2qcjph1eqazsI/fPqM0r2KQ8mxO2RSHq+mGExu/CsM9mgSLrVQGZ3hN01mrWAOO/jETkuf3CD3POsS9h7ZCeRL5r+Gh8eut79A0aB8rpqdpH6VKl0D90IiISDoCCheg8I5IYNvPvruAjsQKsACvACrACrIDBFChI2JSwSDXII1NiEfjHFrzXpZUaeEkIs7Epg1ZDe2L6kVWITIoF5ciU+2u2eQmb47dEgvJskm8mWRyD/o3GhyHj4erlrjVu0+ImqNemCSbtWozQM3thU7Gccpv2EwagRb/Oys/yPH3r1cLkA58rkt+fiFaeI8OmwaY8d8QKsAKsACvACrAC+amAKmx2HzcYERcOKAFHE+J0ftbhs5nVMrrOfsh6d+krjFkTrIxGlwCm2pIVsPOY/pj343oRUEOgqtlffsCmPKbCJSAGgf9sR+/AsXBw0XYJoLrr9Tu1ROm0SkR0PuYaaZUoh2fHsf0RErcTlMhd9i9bhs38vCv4WKwAK8AKsAKsACtgMAXef/99pXWtx/ghWHTjG63KPhJ4dLYGhE3NpO5lK5RDq74fgOqVqwInvbcvXw4fjBuIoN+3KPJdqgQR5SdsSk3IL5P8UP1//xLdZo1ABZeKWmPWPAf5ubJHVYxaHyJ8UwNO7YT/8e0Mmwab4dwRK8AKsAKsACvAChSoAi1atFBCUcXKzhhKlX1O7gblx5SVfSRQ6WzzEDYdKjth4cn9mPHNKjTu2Q6WZunlGiWoObk4o9fMjxH4+5fKJOsFAZtSG7K0RqQcRMCvm9Ft4mBUqOig1FeOWbVt2LW12DYsKQb+cdqQKftly2aB3iZ8cFaAFWAFWAFWgBXIqQL//PMPxo1LT6kjKvvUr4VhS+ekRVRnAZ15CJsyz2ZI4gFRUWfC7sV4r1sbWJQw0wI458ou6B04BkHHtmP+jSOYvncJLEwVFYD0rSAkwU62BI6q0egUICR9NuU2GbXCDzUpFv4/b0TX8YNga2erNmay2vYPmSCSx2fmfyr7Z9jM6Qzn/VgBVoAVYAVYAVagwBWYNGmSGgiR5Y2gs07zhhi9PgQRZ/ch9Px+rbyZAoTyATbJL5KsfiEJiso+47ZFofb7jWCsI99lZa+q6L9wKqZHfwYrC0WN84KATQmJBJJUO35a7FKULmOt1LnjzGFYfOu79MT3Kvk95b6qLcNmgd8mPABWgBVgBVgBVoAVyKkC9+7dw+rVq+Hn56eEIbnUS0BXu3l9jN8ahajzMQih4JW49ChpgkDNpO45DRDS9NmUlk0BmxLG4raLAJrwhAMYsyUSNZrX1xlQ5OJWGWZmCguona0d5n6zFlnVRleFO3qfG8umal/kz0kuCTaO9kp9OweNROTFg1q+mar7qb5n2Mzp7Ob9WAFWgBVgBVgBVqDQKPDo0SMsXrwYbm7alX0ojU/Dji0wcfsCEbEekrBX4WOY37ApoTM+GgSn4Wf2YfTaINRuphs6CZptrG0Q8O06RFz5Sj8/1LRjGBI25/ytnmezk/8IkdBdFSgze8+wWWhuEx4IK8AKsAKsACvACuRWgZs3byIiIgLOzs5KS5y0dJqbmKJR97aKXJCJMQhO2JO/lk0Jm7KNjxblISNO78XHy+bCu46uyj7F4F23OkauChRwSpCqT/ATw2ZuZxLvzwqwAqwAK8AKsAKsQCYKXL58GbNmzUK5cunJyCV0kj9k497tRWWfZXf+D22GdleCaZ4uo0vI1GzToDM0bieGfzoTVfw8leORY6a663VaNMKELVGIOLc/zSUg4whwhs1MJgd/xQqwAqwAK8AKsAKsgKEUSElJwdSpU7XKKool6jJl8MG4QWjQvrkS7goENtPgkyr7RF37GlOiF4OssBI0VVuz4iVQr20zTIgmlwDph6oNnQybhppB3A8rwAqwAqwAK8AKsAJ6KJCQkICJEyeidOnSOiFOAl3LPp1FgnK1QCJNS6SOz3oFCOnYT9PXkfJsTt+TnvrIzNwM5SvoqLtuZo5G3dpg4p7FiCTolH6oacdg2NRjUvAmrAArwAqwAqwAK8AKGFqB+Ph4DBs2DBYW2knWCTg9a1dDwC+bEJVyEIEqlX00oVDzsyFhc+rOT5V5Nu3t7TFn33L08B+lu5ykuQWa9OmAqYeWIyIxFsHn9ogocYZNQ88c7o8VYAVYAVaAFWAFWIFsKHDs2DH069cPxYoV07J0OjhVRJ/Znygq+yTFQqT/ycIqmVewSXk2/X9Yj6jrhwUEd50wGA46KvuULFkSzfp/gOlfr0RU8kGEJO3PcVJ3VZCmc89tNHpkciz6B6Un3/f19RVXyigb14s3ZQVYAVaAFWAFWAFWoEgq8OOPP6Jr165awElWTmfXSugbMBZB/0SLcpJqOTM14DMvYXPO4S9Enk2yVhK4UWWfLuMGwrZMGa1x21hbo/2IPpj78waE/7kd1jaKZOzZqSBkSNgMOLkDC68dQZdxg5RjZdgskrcKD5oVYAVYAVaAFWAFcqPAt99+izZt2iiBSPpwUuvq44EPQyci+N9ohCfHgAJ5VIGM3ucHbMpjBp7ZjYikWMw8sgpthvaATen06j5y3Pbly6HDkJ4olVb5pyBgM+jcXoSf3osuk4fCyspKqS3DZm5mKu/LCrACrAArwAqwAkVaga+//hqtWrVSgpGEN2qrVPfG4E9nIiR+F8ISYxAQnw6d+QmbEjqDzu4Rls5pXy1H457tYWmu2w+Vxm5pYoqpez5FaHKMFijL/nS1OVpGj9uO8KQYzDm6Hu+2bqKlJcNmkb5FePCsACvACrACrAArYAgFdu3ahSZNtEGJwM29th+GLZmNiDP7RFJ2SrJeELAp4ZCCgiISYzBp/xI06dUepiW00yYZFyuOjqP6CetsRHIsMnMJkP1Sm13YpH5pqf+TNcFwdK6oBZqkH8OmIWYo98EKsAKsACvACrACRV6B1NRUbNu2DTVr1tSCpmJGRqjeqC5Grg5A+Jm9mH/jCEYsm6usda6zNrqGn6cq1Mn3lPpINRqdAoSkz6bcRmcbtx3BCXsRmRiL8dELUK9jC2V9dQI8+c+pqiv6BI9D8H87FS4BJ9Ots7r6zQ5sBtOy+am96Dp+kDKaXh5XNfqfYbPI3xp8AqwAK8AKsAKsACtgSAWePHmCNWvWCIuchCfZUmWfd95/D9NilmLs6mAYp0W35ztsSpCN247Q8/sQmRSLT1b4Z5jiyc3XE/0jJiHo+A6EJen2QyX41As246IVy+bfr8U7rbStwW1H9EaPqcOVwMuwacjZyX2xAqwAK8AKsAKswBujwIMHD7Bw4UJUrVpVCU4SOi3MzOHm5Q7j4sbiO4LNkD+26r1cLa2KObZsSthMawPP7kbQL5uV0ei6UjzR2L1q+eGjpXMQdmK30iVAjiVL2Dy+HYGndopgpY9W+sPB0VFNl1LWpdE3eByW3v4B/UMnKL9j2Hxjbgk+EVaAFWAFWAFWgBXICwXu3LkjoNPZ2VkJUBI6ZUuwGXl8N0IS98M/TrucpCrQqb43GGye3qWeZ9PcAj3GDUb1xu9ojZlcAvzq1cInqwIQcXaf8D8lP9SsYJOqFoWd3IMOI/uihLGJWr9VfDwwdd8ShKccRGRKLPrOG638nmEzL2Yl98kKsAKsACvACrACb5wC169fR2hoKHRBZ4kSJmjYvTWmHlohLH+yso8qWOp6n2ewaWKKafs/x/zkgxj++Wy4V/NRwp8EZBOj4sIlYOzGMBH8RMvxVEVJK6l7wMf47MH/YeY3q1G9aT2tflr0/wD+f21B2IUDAlgjkmIYNt+42c8nxAqwAqwAK8AKsAL5psDly5cxbdo0UGlJCW6yLWllheb9qLLPCkSmHETQ2d2Zph7KS9gcvyVSWFopLVHw8R3oHzkZVap5aY25RDFjvNOqMcZFL0BU8legZPLWDmWV2/UMH4sJ2xagvIOD8m90vrZ2tugfOUXUag86sxv+x7cxbObbLOQDsQKsACvACrACrMAbr8CFCxcwadIktQTmEjrL2NiI5ebZ368BWfoI4PLbskmwSRHrcnlcQmevgNFwcXdTA0cadwmTEqjXuSXGbIlEGafyyu9dvd1hbmqm/Ezbutf0xbQDnyMi5SDkErw8P7ZsvvFTn0+QFWAFWAFWgBVgBfJTgePHj2P48OEwNzdXAzKCsrJly4pSkwG/bBL5KDWhM68tmxI2JQhStDnl3Qz8ayt6zhsFp8ouWmMmsDQpUULr7xKk3+/fRVhKKdeo7Fe1ZdjMz9nHx2IFWAFWgBVgBViBt0aBf/75B3379kUJHaDm5OKMntNHIODXzQrYO7VTgFp+w6aEQhFVnhKLgF82o8eUYXB00p2QXQImteQ2MGjhdERcOKCw1B7XHQjFsPnWTHk+UVaAFWAFWAFWgBUoCAV+//139O/fH7rSDzlWdgYtYwf+vU1AJ0Wv5yipu2bqI81odBNTqC6jS8jUbMnSShWACDo7j+4P2zJldFo0/RrUwUwKfkqJ1Vo21+yTYbMgZh0fkxVgBVgBVoAVYAXeOgWOHj2Kzp0764Q3Z3dX9A4ah/CEA5h7aDUsTRVL8HpXEDIQbEpQJOiMSIrFnO/XoM2wHjAukZ7aqEHnlgg/sQch5/fpXDaXfciWYfOtm+p8wqwAK8AKsAKsACtQkAp88803aNGihU7odK/jh+6jBykr/xQUbEpQDLmwDyGnd8PaMT3SvlvYGMy/+rVeoEn9MGwW5GzjY7MCrAArwAqwAqzAW6nA69evsWfPHjRt2lQndErfSDtbOwT9tBmB5zJPmSThULZkmZz7/RqUti4t+rfQcxld7i9bUa7y2JdqqY86+Y8QaZzkNlm1DJtv5RTnk2YFWAFWgBVgBViBwqBAamoqNm7ciNq1a+uETgszCwwKn4So8wfUKvtkBXgGhc2/GTYLw1zhMbACrAArwAqwAqwAK5BjBZ49e4ZNmzahWrVqWtBpbFRMVPYZtzFcUU6SfCXjFOUkM4JOhs0cXwrekRVgBVgBVoAVYAVYgTdXgcePH2PlypXw8/PTgk6q7FO3taKyT8T5GEWATgZ11xk239w5wmfGCrACrAArwAqwAqxArhV4+PAhFi5cCFdXVy3oNDE2wbsdmmHcjoWISIxBCFUF0oBOhs1cXwLugBVgBVgBVoAVYAVYgTdfgRs3biAsLAwOGnXIKYDIzLgEmvTqgMlUJvJCDILO7lFGiDNsvvlzg8+QFWAFWAFWgBVgBVgBgymQnJyMGTNmiHKXMlJdtiUtrdCsbyfMPLwKkUmxAjoZNg0mPXfECrACrAArwAqwAqzA26NAUlISJkyYAGtra63ldVtbW7Qb3guzvl2N+VcPI+DnjYZJfZTLaPTIlIMYEDJBOV5fX19xwYzensvGZ8oKsAKsACvACrACrEDRUuD06dMYO3YsrKyslBAnLZ12dnboPm04Zu9dChs7RbnJXOXZzAVsBp3ZjYUph9B2SA/lOBk2i9Zc49GyAqwAK8AKsAKswFuswH///YchQ4bA3FxR3lICJ7Vly5ZFCVNTAXmWJqaYuH0BgimYSKO0ZWafRVL3HMJmWOIBBP6+BU16toNxseIMm2/xPOVTZwVYAVaAFWAFWIEirsDff/+N3r17o1ixYkqoUwVPU2MTjF4XgvnXj4AAMjPAVP0uJ7AZcHIHIpMPYvSWSLh5uWuNp2rVqkJtXkYv4pOOh88KsAKsACvACrACb58CR48eRZcuXbQAj8CzvLMjPgyZgKB/ohGeHAOCQlWw1PU+u7AZcm4vwk/vFcv4ZqZmauMwMzNDxYoV0bJlS3FhGDbfvvnJZ8wKsAKsACvACrACb4gChw4dQqtWrdRgT1o63Xw80S9sIkLjdiqg80TG0Kk3bMYRwMZizvdrUatpfa3jtm/fHv/88w9u3ryJu3fvCpUZNt+QycanwQqwAqwAK8AKsAJvrwIHDx5E8+bNteCPwNOnbnUMXzILYfG7QP6V/vHaJTCzhM3j20FpliKTDmLo4plwcK6odixTU1MEBwfj9evXWheBYVNLEv4DK8AKsAKsACvACrACRVOBXbt2oVGjRmogKC2d3nWrY/SaIESc2acFnVnBZmjifgQf246Wg7rB2MhIrX+KOv/hhx8yFIxhM0Np+AtWgBVgBVgBVoAVYAWKngKpqanYsGEDatSooQaFBJ3FjYxQq0k9AZ3hZ/ch9MJ++MdFi2CiOTqi0aMuHwLlz5y091N41vDR6m/w4MGg6keZvRg2M1OHv2MFWAFWgBVgBVgBVqCIKvD48WOsXr0aPj7akEjWydrvN8LYrVEIT9iPsOQYzDn2JawdyiqBskv4aHx663v0njcapUuXVv6doNXGxgbr1q3TSxmGTb1k4o1YAVaAFWAFWAFWgBUomgrcu3cPCxYsgKurqxowEjSWKG6Cum2aYtL+JQg5swc2Fcspt2k/vr8ojymX4WXbokULxMfH6y0Gw6beUvGGrAArwAqwAqwAK8AKFF0Fbt++jbCwMJGWSIKjbK0srdCoa2uUTqtERH83N1NPIF+8eHFRt/3p06fZEoFhM1ty8casACvACrACrAArwAoUbQWuXLkiIscdHByUVkwJnRm1lStXBkW85+TFsJkT1XgfVoAVYAVYAVaAFWAFirgCKSkpmDJlCqjGekaQSX+nikUXL17M8dkybOZYOt6RFWAFWAFWgBVgBViBoq8AgSRBJwX9EFx6e3uDqgDR55UrV+b6BBk2cy0hd8AKsAKsACvACrACrEDRV4Aq/wwfPhw//vijgMzMcmdm52wZNrOjFm/LCrACrAArwAqwAqwAK5AtBf4flNNrRSPptRI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utoShape 6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4" y="1670036"/>
            <a:ext cx="5169135" cy="4565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Объект 4">
            <a:extLst>
              <a:ext uri="{FF2B5EF4-FFF2-40B4-BE49-F238E27FC236}">
                <a16:creationId xmlns:a16="http://schemas.microsoft.com/office/drawing/2014/main" id="{28E43F22-1AE3-C34C-9350-EF7F6CFDA89B}"/>
              </a:ext>
            </a:extLst>
          </p:cNvPr>
          <p:cNvSpPr txBox="1">
            <a:spLocks/>
          </p:cNvSpPr>
          <p:nvPr/>
        </p:nvSpPr>
        <p:spPr>
          <a:xfrm>
            <a:off x="612775" y="1711441"/>
            <a:ext cx="9369425" cy="113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Полное выражение для </a:t>
            </a:r>
            <a:b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нескольких выходных </a:t>
            </a:r>
            <a:b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карт признаков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67162F3-9E81-3D4F-A1B2-1683B5CFED79}"/>
                  </a:ext>
                </a:extLst>
              </p:cNvPr>
              <p:cNvSpPr/>
              <p:nvPr/>
            </p:nvSpPr>
            <p:spPr>
              <a:xfrm>
                <a:off x="0" y="5000255"/>
                <a:ext cx="6842759" cy="732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Число параметров свертки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</a:p>
              <a:p>
                <a:pPr marL="0" marR="0" lvl="0" indent="265113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𝑙𝑎𝑦𝑒𝑟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𝑜𝑢𝑡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𝑖𝑛</m:t>
                            </m:r>
                          </m:sub>
                        </m:sSub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× </m:t>
                        </m:r>
                        <m:sSub>
                          <m:sSubPr>
                            <m:ctrlP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sub>
                        </m:sSub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+</m:t>
                        </m:r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𝑜𝑢𝑡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𝑘𝑒𝑟𝑛𝑒𝑙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67162F3-9E81-3D4F-A1B2-1683B5CFE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00255"/>
                <a:ext cx="6842759" cy="732060"/>
              </a:xfrm>
              <a:prstGeom prst="rect">
                <a:avLst/>
              </a:prstGeom>
              <a:blipFill>
                <a:blip r:embed="rId4"/>
                <a:stretch>
                  <a:fillRect l="-891" t="-4167" b="-5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482D42-3108-AC48-87F9-1DFFA2D6E844}"/>
              </a:ext>
            </a:extLst>
          </p:cNvPr>
          <p:cNvSpPr/>
          <p:nvPr/>
        </p:nvSpPr>
        <p:spPr bwMode="auto">
          <a:xfrm>
            <a:off x="6608064" y="1571046"/>
            <a:ext cx="5401056" cy="476879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23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663086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</a:t>
            </a:r>
            <a:r>
              <a:rPr lang="ru-RU" sz="4800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8194" y="1034041"/>
            <a:ext cx="11717383" cy="5409489"/>
          </a:xfrm>
        </p:spPr>
        <p:txBody>
          <a:bodyPr>
            <a:normAutofit/>
          </a:bodyPr>
          <a:lstStyle/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Признаки могут характеризовать область на изображении или изображение в целом.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Для решения задач компьютерного зрения признаки должны быть регулярными.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Признаки могут быть разной абстрактности: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>
                <a:solidFill>
                  <a:schemeClr val="bg1"/>
                </a:solidFill>
              </a:rPr>
              <a:t>Низкоуровневые</a:t>
            </a:r>
            <a:r>
              <a:rPr lang="ru-RU" sz="2000" dirty="0">
                <a:solidFill>
                  <a:schemeClr val="bg1"/>
                </a:solidFill>
              </a:rPr>
              <a:t> – отображающими некоторые примитивы  изображения (например, линии, цветовые области или края</a:t>
            </a:r>
            <a:r>
              <a:rPr lang="ru-RU" sz="2000" dirty="0" smtClean="0">
                <a:solidFill>
                  <a:schemeClr val="bg1"/>
                </a:solidFill>
              </a:rPr>
              <a:t>); интерпретация соответствия цели ручная</a:t>
            </a:r>
            <a:endParaRPr lang="ru-RU" sz="2000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>
                <a:solidFill>
                  <a:schemeClr val="bg1"/>
                </a:solidFill>
              </a:rPr>
              <a:t>Средний уровень </a:t>
            </a:r>
            <a:r>
              <a:rPr lang="ru-RU" sz="2000" dirty="0">
                <a:solidFill>
                  <a:schemeClr val="bg1"/>
                </a:solidFill>
              </a:rPr>
              <a:t>– объекты простых форм, шаблонные образы, составленные из низкоуровневых признаков и т.д</a:t>
            </a:r>
            <a:r>
              <a:rPr lang="ru-RU" sz="2000" dirty="0">
                <a:solidFill>
                  <a:schemeClr val="bg1"/>
                </a:solidFill>
              </a:rPr>
              <a:t>. интерпретация соответствия цели </a:t>
            </a:r>
            <a:r>
              <a:rPr lang="ru-RU" sz="2000" dirty="0" smtClean="0">
                <a:solidFill>
                  <a:schemeClr val="bg1"/>
                </a:solidFill>
              </a:rPr>
              <a:t>полуавтомат. То есть можно формально описать цель в ряде условий. Формально – вручную выделенные признаки. </a:t>
            </a:r>
            <a:endParaRPr lang="ru-RU" sz="2000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 smtClean="0">
                <a:solidFill>
                  <a:schemeClr val="bg1"/>
                </a:solidFill>
              </a:rPr>
              <a:t>Высокий  </a:t>
            </a:r>
            <a:r>
              <a:rPr lang="ru-RU" sz="2000" b="1" dirty="0">
                <a:solidFill>
                  <a:schemeClr val="bg1"/>
                </a:solidFill>
              </a:rPr>
              <a:t>уровень </a:t>
            </a:r>
            <a:r>
              <a:rPr lang="ru-RU" sz="2000" dirty="0">
                <a:solidFill>
                  <a:schemeClr val="bg1"/>
                </a:solidFill>
              </a:rPr>
              <a:t>– связанными с некоторой сложной интерпретацией изображения</a:t>
            </a:r>
            <a:r>
              <a:rPr lang="ru-RU" sz="2000" dirty="0" smtClean="0">
                <a:solidFill>
                  <a:schemeClr val="bg1"/>
                </a:solidFill>
              </a:rPr>
              <a:t>. Полностью автоматическое решение задачи без описания признаков .</a:t>
            </a:r>
            <a:endParaRPr lang="ru-RU" sz="2000" dirty="0">
              <a:solidFill>
                <a:schemeClr val="bg1"/>
              </a:solidFill>
            </a:endParaRPr>
          </a:p>
          <a:p>
            <a:pPr marL="719138" lvl="3">
              <a:lnSpc>
                <a:spcPct val="100000"/>
              </a:lnSpc>
              <a:spcBef>
                <a:spcPts val="1000"/>
              </a:spcBef>
            </a:pPr>
            <a:r>
              <a:rPr lang="ru-RU" sz="2000" dirty="0">
                <a:solidFill>
                  <a:schemeClr val="bg1"/>
                </a:solidFill>
              </a:rPr>
              <a:t>Как правило, чем выше уровень, тем сложнее описать признак и тем выше его абстрактность.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5CBC5AF-CFC8-D843-BD08-B7943879EBB4}"/>
              </a:ext>
            </a:extLst>
          </p:cNvPr>
          <p:cNvSpPr/>
          <p:nvPr/>
        </p:nvSpPr>
        <p:spPr>
          <a:xfrm>
            <a:off x="737871" y="1544154"/>
            <a:ext cx="10716257" cy="40496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46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28575"/>
            <a:ext cx="11312524" cy="8771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80813" y="1122607"/>
                <a:ext cx="11050812" cy="1396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Выражение для двухмерного ядра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d>
                      <m:dPr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 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e>
                    </m:d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sSubSup>
                      <m:sSubSupPr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∑</m:t>
                        </m:r>
                      </m:e>
                      <m: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sub>
                        </m:s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</m:sSubSup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sSubSup>
                      <m:sSubSupPr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∑</m:t>
                        </m:r>
                      </m:e>
                      <m: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</m:sSubSup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ru-RU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13" y="1122607"/>
                <a:ext cx="11050812" cy="1396216"/>
              </a:xfrm>
              <a:prstGeom prst="rect">
                <a:avLst/>
              </a:prstGeom>
              <a:blipFill>
                <a:blip r:embed="rId2"/>
                <a:stretch>
                  <a:fillRect l="-574" t="-2703" b="-3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680812" y="2397228"/>
                <a:ext cx="7983501" cy="321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Размер результата свертки:</m:t>
                      </m:r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ru-RU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kumimoji="0" lang="ru-RU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</m:d>
                        </m:e>
                      </m:func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sub>
                      </m:sSub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d>
                        <m:dPr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58775" marR="0" lvl="0" indent="-176213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ГДЕ: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шаг свертки; </a:t>
                </a:r>
                <a:endParaRPr kumimoji="0" lang="ru-RU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ru-RU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kumimoji="0" lang="ru-RU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)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размер </a:t>
                </a:r>
                <a:r>
                  <a:rPr kumimoji="0" lang="ru-RU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паддинга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размеры выходной матрицы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размеры входной матрицы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размеры ядра.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12" y="2397228"/>
                <a:ext cx="7983501" cy="3215304"/>
              </a:xfrm>
              <a:prstGeom prst="rect">
                <a:avLst/>
              </a:prstGeom>
              <a:blipFill>
                <a:blip r:embed="rId3"/>
                <a:stretch>
                  <a:fillRect l="-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3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DD308D-1428-8A4A-80DB-0CC5BC5B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636" y="2211046"/>
            <a:ext cx="3009989" cy="4460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D01A63-C7A1-8F42-B131-0A3E1A143573}"/>
              </a:ext>
            </a:extLst>
          </p:cNvPr>
          <p:cNvSpPr/>
          <p:nvPr/>
        </p:nvSpPr>
        <p:spPr bwMode="auto">
          <a:xfrm>
            <a:off x="556478" y="2483766"/>
            <a:ext cx="7887398" cy="10243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7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278910"/>
            <a:ext cx="10515600" cy="90981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03" y="1085316"/>
            <a:ext cx="11271902" cy="5409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Признаковые описания позволяют принимать решения,</a:t>
            </a:r>
          </a:p>
          <a:p>
            <a:pPr lvl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</a:rPr>
              <a:t>то есть решать задачу компьютерного зрения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На практике для этого нужны не все признаки, а только релевантные, </a:t>
            </a:r>
            <a:endParaRPr lang="en-US" sz="24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</a:pPr>
            <a:r>
              <a:rPr lang="en-US" sz="2200" dirty="0" err="1">
                <a:solidFill>
                  <a:schemeClr val="bg1"/>
                </a:solidFill>
              </a:rPr>
              <a:t>То</a:t>
            </a:r>
            <a:r>
              <a:rPr lang="ru-RU" sz="2200" dirty="0">
                <a:solidFill>
                  <a:schemeClr val="bg1"/>
                </a:solidFill>
              </a:rPr>
              <a:t> есть следует проводить отбор признаков,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Признаки могут быть преобразованы (трансформированы).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правило, принятие решений выполняется статистическими методами, </a:t>
            </a:r>
          </a:p>
          <a:p>
            <a:pPr lvl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</a:rPr>
              <a:t>в т.ч. Методами машинного обучения и глубокими нейронными сетями.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C4B84B5-879C-6E4B-8BAC-593D94F0B856}"/>
              </a:ext>
            </a:extLst>
          </p:cNvPr>
          <p:cNvSpPr/>
          <p:nvPr/>
        </p:nvSpPr>
        <p:spPr>
          <a:xfrm>
            <a:off x="504203" y="1085315"/>
            <a:ext cx="8014155" cy="81567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06FB0B9-EF13-6E48-A85B-2620AC7199F3}"/>
              </a:ext>
            </a:extLst>
          </p:cNvPr>
          <p:cNvSpPr/>
          <p:nvPr/>
        </p:nvSpPr>
        <p:spPr>
          <a:xfrm>
            <a:off x="801243" y="3332091"/>
            <a:ext cx="10264061" cy="9159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36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039757"/>
            <a:ext cx="10988040" cy="493599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Низкоуровневыми признаками могут быть особые точки: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Т</a:t>
            </a:r>
            <a:r>
              <a:rPr lang="ru-RU" dirty="0">
                <a:solidFill>
                  <a:schemeClr val="bg1"/>
                </a:solidFill>
              </a:rPr>
              <a:t>очки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>
                <a:solidFill>
                  <a:schemeClr val="bg1"/>
                </a:solidFill>
              </a:rPr>
              <a:t>максимальной контрастностью,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Точки стабильные к поворотам и другим изменениям в изображении.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 Угловые точки объектов.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760543" y="2672662"/>
            <a:ext cx="10310044" cy="4185338"/>
            <a:chOff x="760543" y="2672662"/>
            <a:chExt cx="10310044" cy="4185338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760543" y="2672662"/>
              <a:ext cx="10310044" cy="4145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95B89-1370-E448-868A-38E84E5D4F98}"/>
                </a:ext>
              </a:extLst>
            </p:cNvPr>
            <p:cNvSpPr txBox="1"/>
            <p:nvPr/>
          </p:nvSpPr>
          <p:spPr>
            <a:xfrm>
              <a:off x="8441940" y="5083197"/>
              <a:ext cx="2429560" cy="177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7F047B-4F4D-B940-A4A2-2A9F49EACECC}"/>
                </a:ext>
              </a:extLst>
            </p:cNvPr>
            <p:cNvSpPr txBox="1"/>
            <p:nvPr/>
          </p:nvSpPr>
          <p:spPr>
            <a:xfrm>
              <a:off x="9778030" y="5155773"/>
              <a:ext cx="962541" cy="1661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(664, 493) (664, 494) (664, 495) (664, 496) (664, 497) (664, 498) (664, 499) </a:t>
              </a:r>
              <a:endParaRPr lang="ru-R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3DE03E-BFBA-4F4D-A1A3-584637307ACD}"/>
                </a:ext>
              </a:extLst>
            </p:cNvPr>
            <p:cNvSpPr txBox="1"/>
            <p:nvPr/>
          </p:nvSpPr>
          <p:spPr>
            <a:xfrm>
              <a:off x="9249806" y="5791083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…</a:t>
              </a:r>
              <a:endParaRPr lang="ru-RU" sz="2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2BDD21-435F-7048-AC25-6E5D9D68133D}"/>
                </a:ext>
              </a:extLst>
            </p:cNvPr>
            <p:cNvSpPr txBox="1"/>
            <p:nvPr/>
          </p:nvSpPr>
          <p:spPr>
            <a:xfrm>
              <a:off x="8472682" y="5175530"/>
              <a:ext cx="785228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(0, 489) (0, 490) (1, 488) (1, 489) (1, 490) (2, 488) (2, 489)</a:t>
              </a:r>
              <a:endParaRPr lang="ru-RU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13AAD9-CFAB-6E4A-8487-F8390286517B}"/>
                </a:ext>
              </a:extLst>
            </p:cNvPr>
            <p:cNvSpPr txBox="1"/>
            <p:nvPr/>
          </p:nvSpPr>
          <p:spPr>
            <a:xfrm>
              <a:off x="1777162" y="5098585"/>
              <a:ext cx="1305349" cy="16312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[[228, 447, 7], </a:t>
              </a:r>
              <a:endParaRPr lang="en-US" sz="1400" dirty="0"/>
            </a:p>
            <a:p>
              <a:r>
                <a:rPr lang="ru-RU" sz="1400" dirty="0"/>
                <a:t>[358, 632, 7], </a:t>
              </a:r>
              <a:endParaRPr lang="en-US" sz="1400" dirty="0"/>
            </a:p>
            <a:p>
              <a:r>
                <a:rPr lang="ru-RU" sz="1400" dirty="0"/>
                <a:t>[407, 711, 4], </a:t>
              </a:r>
              <a:endParaRPr lang="en-US" sz="1400" dirty="0"/>
            </a:p>
            <a:p>
              <a:pPr algn="ctr"/>
              <a:r>
                <a:rPr lang="ru-RU" sz="1400" dirty="0"/>
                <a:t>, ...,</a:t>
              </a:r>
              <a:endParaRPr lang="en-US" sz="1400" dirty="0"/>
            </a:p>
            <a:p>
              <a:r>
                <a:rPr lang="ru-RU" sz="1400" dirty="0"/>
                <a:t>[313, 753, 7], </a:t>
              </a:r>
              <a:endParaRPr lang="en-US" sz="1400" dirty="0"/>
            </a:p>
            <a:p>
              <a:r>
                <a:rPr lang="ru-RU" sz="1400" dirty="0"/>
                <a:t>[264, 469, 10], </a:t>
              </a:r>
              <a:endParaRPr lang="en-US" sz="1400" dirty="0"/>
            </a:p>
            <a:p>
              <a:r>
                <a:rPr lang="ru-RU" sz="1400" dirty="0"/>
                <a:t>[244, 449, 7],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E33827-A911-7B42-BED9-EBF85635CD92}"/>
                </a:ext>
              </a:extLst>
            </p:cNvPr>
            <p:cNvSpPr txBox="1"/>
            <p:nvPr/>
          </p:nvSpPr>
          <p:spPr>
            <a:xfrm>
              <a:off x="4724701" y="5113974"/>
              <a:ext cx="1305349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[ 7, 359, 3], </a:t>
              </a:r>
              <a:endParaRPr lang="en-US" sz="1400" dirty="0"/>
            </a:p>
            <a:p>
              <a:r>
                <a:rPr lang="ru-RU" sz="1400" dirty="0"/>
                <a:t>[ 9, 589, 2], </a:t>
              </a:r>
              <a:endParaRPr lang="en-US" sz="1400" dirty="0"/>
            </a:p>
            <a:p>
              <a:r>
                <a:rPr lang="ru-RU" sz="1400" dirty="0"/>
                <a:t>[ 10, 269, 2]</a:t>
              </a:r>
              <a:endParaRPr lang="en-US" sz="1400" dirty="0"/>
            </a:p>
            <a:p>
              <a:pPr algn="ctr"/>
              <a:r>
                <a:rPr lang="ru-RU" sz="1400" dirty="0"/>
                <a:t>, ..., </a:t>
              </a:r>
              <a:endParaRPr lang="en-US" sz="1400" dirty="0"/>
            </a:p>
            <a:p>
              <a:r>
                <a:rPr lang="ru-RU" sz="1400" dirty="0"/>
                <a:t>[529, 211, 6], </a:t>
              </a:r>
              <a:endParaRPr lang="en-US" sz="1400" dirty="0"/>
            </a:p>
            <a:p>
              <a:r>
                <a:rPr lang="ru-RU" sz="1400" dirty="0"/>
                <a:t>[530, 223, 2], </a:t>
              </a:r>
              <a:endParaRPr lang="en-US" sz="1400" dirty="0"/>
            </a:p>
            <a:p>
              <a:r>
                <a:rPr lang="ru-RU" sz="1400" dirty="0"/>
                <a:t>[533, 185, 2]</a:t>
              </a:r>
              <a:endParaRPr lang="ru-RU" dirty="0"/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D8AFF9-D6A0-424C-9009-BE23B61C6F95}"/>
              </a:ext>
            </a:extLst>
          </p:cNvPr>
          <p:cNvSpPr/>
          <p:nvPr/>
        </p:nvSpPr>
        <p:spPr>
          <a:xfrm>
            <a:off x="354330" y="1013401"/>
            <a:ext cx="10716257" cy="47851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95" y="2786226"/>
            <a:ext cx="3151083" cy="222130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377" y="2751177"/>
            <a:ext cx="3255753" cy="232619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790" y="2758818"/>
            <a:ext cx="3210137" cy="22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5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</a:t>
            </a:r>
            <a:r>
              <a:rPr lang="ru-RU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" y="947732"/>
            <a:ext cx="11693979" cy="4935992"/>
          </a:xfrm>
        </p:spPr>
        <p:txBody>
          <a:bodyPr>
            <a:normAutofit/>
          </a:bodyPr>
          <a:lstStyle/>
          <a:p>
            <a:r>
              <a:rPr lang="ru-RU" sz="2200" dirty="0" err="1">
                <a:solidFill>
                  <a:schemeClr val="bg1"/>
                </a:solidFill>
              </a:rPr>
              <a:t>Среднеуровневыми</a:t>
            </a:r>
            <a:r>
              <a:rPr lang="ru-RU" sz="2200" dirty="0">
                <a:solidFill>
                  <a:schemeClr val="bg1"/>
                </a:solidFill>
              </a:rPr>
              <a:t> признаками могут быть контурные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или другие описания некоторых объектов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r>
              <a:rPr lang="ru-RU" sz="2200" dirty="0">
                <a:solidFill>
                  <a:schemeClr val="bg1"/>
                </a:solidFill>
              </a:rPr>
              <a:t> которые могут быть получены как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контуров целевых объектов</a:t>
            </a:r>
            <a:r>
              <a:rPr lang="en-US" sz="2200" dirty="0">
                <a:solidFill>
                  <a:schemeClr val="bg1"/>
                </a:solidFill>
              </a:rPr>
              <a:t>;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направлений изменения яркости;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объектов линиями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или простыми геометрическими фигурами.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7CB0602-9E9F-CD41-8FEE-417C012AAF60}"/>
              </a:ext>
            </a:extLst>
          </p:cNvPr>
          <p:cNvGrpSpPr/>
          <p:nvPr/>
        </p:nvGrpSpPr>
        <p:grpSpPr>
          <a:xfrm>
            <a:off x="929905" y="2813540"/>
            <a:ext cx="9565105" cy="3858098"/>
            <a:chOff x="926432" y="2957231"/>
            <a:chExt cx="9565105" cy="3858098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B76DF7D-EA8F-C247-934B-12CAEE051ED1}"/>
                </a:ext>
              </a:extLst>
            </p:cNvPr>
            <p:cNvSpPr/>
            <p:nvPr/>
          </p:nvSpPr>
          <p:spPr>
            <a:xfrm>
              <a:off x="926432" y="2957231"/>
              <a:ext cx="9565105" cy="38580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649170-2B60-A64A-86F5-D74C5366513B}"/>
                </a:ext>
              </a:extLst>
            </p:cNvPr>
            <p:cNvSpPr txBox="1"/>
            <p:nvPr/>
          </p:nvSpPr>
          <p:spPr>
            <a:xfrm>
              <a:off x="7367980" y="5025538"/>
              <a:ext cx="1906747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((640, 390), (654, 386)),</a:t>
              </a:r>
              <a:endParaRPr lang="en-US" sz="1400" dirty="0"/>
            </a:p>
            <a:p>
              <a:r>
                <a:rPr lang="ru-RU" sz="1400" dirty="0"/>
                <a:t>((269, 489), (286, 484)), </a:t>
              </a:r>
              <a:endParaRPr lang="en-US" sz="1400" dirty="0"/>
            </a:p>
            <a:p>
              <a:r>
                <a:rPr lang="ru-RU" sz="1400" dirty="0"/>
                <a:t>((641, 389), (649, 387)), </a:t>
              </a:r>
              <a:endParaRPr lang="en-US" sz="1400" dirty="0"/>
            </a:p>
            <a:p>
              <a:pPr algn="ctr"/>
              <a:r>
                <a:rPr lang="en-US" sz="1400" dirty="0"/>
                <a:t>…</a:t>
              </a:r>
            </a:p>
            <a:p>
              <a:r>
                <a:rPr lang="ru-RU" sz="1400" dirty="0"/>
                <a:t>((505, 462), (514, 458)), </a:t>
              </a:r>
              <a:endParaRPr lang="en-US" sz="1400" dirty="0"/>
            </a:p>
            <a:p>
              <a:r>
                <a:rPr lang="ru-RU" sz="1400" dirty="0"/>
                <a:t>((546, 492), (540, 490)), </a:t>
              </a:r>
              <a:endParaRPr lang="en-US" sz="1400" dirty="0"/>
            </a:p>
            <a:p>
              <a:r>
                <a:rPr lang="ru-RU" sz="1400" dirty="0"/>
                <a:t>((483, 568), (486, 568)),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C8CBA1-CF03-8641-8D16-0927AA0E372B}"/>
                </a:ext>
              </a:extLst>
            </p:cNvPr>
            <p:cNvSpPr txBox="1"/>
            <p:nvPr/>
          </p:nvSpPr>
          <p:spPr>
            <a:xfrm>
              <a:off x="3998336" y="4999447"/>
              <a:ext cx="2578866" cy="1815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ru-RU" sz="1400" dirty="0"/>
                <a:t>(10, 29)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(10, 30)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(11, 0) [0.504 0.504 0.504 0.486] </a:t>
              </a:r>
              <a:endParaRPr lang="en-US" sz="1400" dirty="0"/>
            </a:p>
            <a:p>
              <a:r>
                <a:rPr lang="ru-RU" sz="1400" dirty="0"/>
                <a:t>(11, 1) [0.54 0.54 0.54 0.349]</a:t>
              </a:r>
              <a:endParaRPr lang="en-US" sz="1400" dirty="0"/>
            </a:p>
            <a:p>
              <a:pPr algn="ctr"/>
              <a:r>
                <a:rPr lang="en-US" sz="1400" dirty="0"/>
                <a:t>…</a:t>
              </a:r>
            </a:p>
            <a:p>
              <a:r>
                <a:rPr lang="ru-RU" sz="1400" dirty="0"/>
                <a:t>(19, 4)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(19, 5) [0.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 0.</a:t>
              </a:r>
              <a:r>
                <a:rPr lang="en-US" sz="1400" dirty="0"/>
                <a:t>5</a:t>
              </a:r>
              <a:r>
                <a:rPr lang="ru-RU" sz="1400" dirty="0"/>
                <a:t>] </a:t>
              </a:r>
              <a:endParaRPr lang="en-US" sz="1400" dirty="0"/>
            </a:p>
            <a:p>
              <a:r>
                <a:rPr lang="ru-RU" sz="1400" dirty="0"/>
                <a:t>(19, 6) [0.51 0.51 0.51 0.467] </a:t>
              </a:r>
              <a:endParaRPr lang="en-US" sz="1400" dirty="0"/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ED7FA5-C627-CA4F-ADFC-BBCE0A451E6A}"/>
              </a:ext>
            </a:extLst>
          </p:cNvPr>
          <p:cNvSpPr/>
          <p:nvPr/>
        </p:nvSpPr>
        <p:spPr>
          <a:xfrm>
            <a:off x="354330" y="947732"/>
            <a:ext cx="10716257" cy="71914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372" y="2856645"/>
            <a:ext cx="2844252" cy="203218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070" y="2872676"/>
            <a:ext cx="2962954" cy="20542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t="7756"/>
          <a:stretch/>
        </p:blipFill>
        <p:spPr>
          <a:xfrm>
            <a:off x="1199403" y="3236656"/>
            <a:ext cx="2450169" cy="15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5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</a:t>
            </a:r>
            <a:r>
              <a:rPr lang="ru-RU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039757"/>
            <a:ext cx="10988040" cy="493599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Также </a:t>
            </a:r>
            <a:r>
              <a:rPr lang="ru-RU" dirty="0" err="1">
                <a:solidFill>
                  <a:schemeClr val="bg1"/>
                </a:solidFill>
              </a:rPr>
              <a:t>среднеуровневыми</a:t>
            </a:r>
            <a:r>
              <a:rPr lang="ru-RU" dirty="0">
                <a:solidFill>
                  <a:schemeClr val="bg1"/>
                </a:solidFill>
              </a:rPr>
              <a:t> признаки могут быть яркостные описания объектов: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Яркостные описания объектов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Со</a:t>
            </a:r>
            <a:r>
              <a:rPr lang="ru-RU" dirty="0" err="1">
                <a:solidFill>
                  <a:schemeClr val="bg1"/>
                </a:solidFill>
              </a:rPr>
              <a:t>постовление</a:t>
            </a:r>
            <a:r>
              <a:rPr lang="ru-RU" dirty="0">
                <a:solidFill>
                  <a:schemeClr val="bg1"/>
                </a:solidFill>
              </a:rPr>
              <a:t> объекта с шаблоном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C6E34-9DE3-164A-8BEC-1DDC7ADC0A7C}"/>
              </a:ext>
            </a:extLst>
          </p:cNvPr>
          <p:cNvSpPr txBox="1"/>
          <p:nvPr/>
        </p:nvSpPr>
        <p:spPr>
          <a:xfrm>
            <a:off x="3048000" y="3247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3CFE629-7108-A44F-BDD0-95022713D0A4}"/>
              </a:ext>
            </a:extLst>
          </p:cNvPr>
          <p:cNvSpPr/>
          <p:nvPr/>
        </p:nvSpPr>
        <p:spPr>
          <a:xfrm>
            <a:off x="354330" y="1013401"/>
            <a:ext cx="10836744" cy="5146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1" y="3287491"/>
            <a:ext cx="3116025" cy="22263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96" y="3287491"/>
            <a:ext cx="7776374" cy="22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E356AD9-41F1-B64D-9312-5B025DA987B9}"/>
              </a:ext>
            </a:extLst>
          </p:cNvPr>
          <p:cNvGrpSpPr/>
          <p:nvPr/>
        </p:nvGrpSpPr>
        <p:grpSpPr>
          <a:xfrm>
            <a:off x="6648994" y="1439149"/>
            <a:ext cx="5038803" cy="4360885"/>
            <a:chOff x="5698489" y="1263883"/>
            <a:chExt cx="6088699" cy="43302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CB59AE-7802-114C-8A1F-55630BDE5777}"/>
                </a:ext>
              </a:extLst>
            </p:cNvPr>
            <p:cNvSpPr txBox="1"/>
            <p:nvPr/>
          </p:nvSpPr>
          <p:spPr>
            <a:xfrm>
              <a:off x="5698489" y="1263883"/>
              <a:ext cx="6088699" cy="43302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360BEB8C-E237-BF4D-961E-CC980232A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1641158"/>
              <a:ext cx="0" cy="35606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98902948-00D3-7442-80EC-E0B43152E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5175866"/>
              <a:ext cx="5574289" cy="25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5-конечная звезда 21">
              <a:extLst>
                <a:ext uri="{FF2B5EF4-FFF2-40B4-BE49-F238E27FC236}">
                  <a16:creationId xmlns:a16="http://schemas.microsoft.com/office/drawing/2014/main" id="{CD01AE9A-973E-1641-8E3E-69110A82941D}"/>
                </a:ext>
              </a:extLst>
            </p:cNvPr>
            <p:cNvSpPr/>
            <p:nvPr/>
          </p:nvSpPr>
          <p:spPr>
            <a:xfrm>
              <a:off x="6605284" y="2232534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C0C7B5-8DDE-2245-AB8D-A714B7DC27B0}"/>
                </a:ext>
              </a:extLst>
            </p:cNvPr>
            <p:cNvSpPr txBox="1"/>
            <p:nvPr/>
          </p:nvSpPr>
          <p:spPr>
            <a:xfrm>
              <a:off x="7023345" y="1863827"/>
              <a:ext cx="26498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Логистическая/линейная</a:t>
              </a:r>
            </a:p>
            <a:p>
              <a:r>
                <a:rPr lang="ru-RU" dirty="0"/>
                <a:t>регрессия</a:t>
              </a:r>
            </a:p>
          </p:txBody>
        </p:sp>
        <p:sp>
          <p:nvSpPr>
            <p:cNvPr id="39" name="5-конечная звезда 38">
              <a:extLst>
                <a:ext uri="{FF2B5EF4-FFF2-40B4-BE49-F238E27FC236}">
                  <a16:creationId xmlns:a16="http://schemas.microsoft.com/office/drawing/2014/main" id="{AC5FB6B7-CA37-0A4C-81E0-43B5E292BFA0}"/>
                </a:ext>
              </a:extLst>
            </p:cNvPr>
            <p:cNvSpPr/>
            <p:nvPr/>
          </p:nvSpPr>
          <p:spPr>
            <a:xfrm>
              <a:off x="7317789" y="2665229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204A7B-5244-874C-82F6-364D4F344ACC}"/>
                </a:ext>
              </a:extLst>
            </p:cNvPr>
            <p:cNvSpPr txBox="1"/>
            <p:nvPr/>
          </p:nvSpPr>
          <p:spPr>
            <a:xfrm>
              <a:off x="7694609" y="2468504"/>
              <a:ext cx="3201177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Нелинейные методы МО</a:t>
              </a:r>
              <a:endParaRPr lang="ru-RU" dirty="0"/>
            </a:p>
          </p:txBody>
        </p:sp>
        <p:sp>
          <p:nvSpPr>
            <p:cNvPr id="47" name="5-конечная звезда 46">
              <a:extLst>
                <a:ext uri="{FF2B5EF4-FFF2-40B4-BE49-F238E27FC236}">
                  <a16:creationId xmlns:a16="http://schemas.microsoft.com/office/drawing/2014/main" id="{0BCC27BD-2165-4F4F-BBB4-132EBAAC07D5}"/>
                </a:ext>
              </a:extLst>
            </p:cNvPr>
            <p:cNvSpPr/>
            <p:nvPr/>
          </p:nvSpPr>
          <p:spPr>
            <a:xfrm>
              <a:off x="8220362" y="34136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DC7750-3E60-0545-8C2F-6B95A9601E4F}"/>
                </a:ext>
              </a:extLst>
            </p:cNvPr>
            <p:cNvSpPr txBox="1"/>
            <p:nvPr/>
          </p:nvSpPr>
          <p:spPr>
            <a:xfrm>
              <a:off x="8476222" y="3017231"/>
              <a:ext cx="1409213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Ансамбли</a:t>
              </a:r>
              <a:endParaRPr lang="ru-RU" dirty="0"/>
            </a:p>
          </p:txBody>
        </p:sp>
        <p:sp>
          <p:nvSpPr>
            <p:cNvPr id="51" name="5-конечная звезда 50">
              <a:extLst>
                <a:ext uri="{FF2B5EF4-FFF2-40B4-BE49-F238E27FC236}">
                  <a16:creationId xmlns:a16="http://schemas.microsoft.com/office/drawing/2014/main" id="{D685757B-C1CC-7140-A690-444122AC15C3}"/>
                </a:ext>
              </a:extLst>
            </p:cNvPr>
            <p:cNvSpPr/>
            <p:nvPr/>
          </p:nvSpPr>
          <p:spPr>
            <a:xfrm>
              <a:off x="9295198" y="40315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5-конечная звезда 52">
              <a:extLst>
                <a:ext uri="{FF2B5EF4-FFF2-40B4-BE49-F238E27FC236}">
                  <a16:creationId xmlns:a16="http://schemas.microsoft.com/office/drawing/2014/main" id="{0F3575E3-619C-9F4B-A870-9A3D08A245FC}"/>
                </a:ext>
              </a:extLst>
            </p:cNvPr>
            <p:cNvSpPr/>
            <p:nvPr/>
          </p:nvSpPr>
          <p:spPr>
            <a:xfrm>
              <a:off x="10019475" y="4656239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0FC37E-38F4-CF4D-B55F-CC0089BEFCF1}"/>
                </a:ext>
              </a:extLst>
            </p:cNvPr>
            <p:cNvSpPr txBox="1"/>
            <p:nvPr/>
          </p:nvSpPr>
          <p:spPr>
            <a:xfrm>
              <a:off x="10275336" y="4519925"/>
              <a:ext cx="730640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БГМ</a:t>
              </a:r>
              <a:endParaRPr lang="ru-RU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69122C-7FBD-B846-91C2-E78CD9A05B22}"/>
                </a:ext>
              </a:extLst>
            </p:cNvPr>
            <p:cNvSpPr txBox="1"/>
            <p:nvPr/>
          </p:nvSpPr>
          <p:spPr>
            <a:xfrm rot="16200000">
              <a:off x="4752237" y="2915134"/>
              <a:ext cx="226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Интерпретируемость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61E69C-ED19-E94C-A572-E94F9FE1203D}"/>
                </a:ext>
              </a:extLst>
            </p:cNvPr>
            <p:cNvSpPr txBox="1"/>
            <p:nvPr/>
          </p:nvSpPr>
          <p:spPr>
            <a:xfrm>
              <a:off x="8551515" y="5224784"/>
              <a:ext cx="1765001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err="1" smtClean="0"/>
                <a:t>дефрмолизм</a:t>
              </a:r>
              <a:endParaRPr lang="ru-RU" dirty="0"/>
            </a:p>
          </p:txBody>
        </p:sp>
        <p:sp>
          <p:nvSpPr>
            <p:cNvPr id="25" name="5-конечная звезда 24">
              <a:extLst>
                <a:ext uri="{FF2B5EF4-FFF2-40B4-BE49-F238E27FC236}">
                  <a16:creationId xmlns:a16="http://schemas.microsoft.com/office/drawing/2014/main" id="{1290F3D4-967E-1F4B-B0F8-7E6E18012D7F}"/>
                </a:ext>
              </a:extLst>
            </p:cNvPr>
            <p:cNvSpPr/>
            <p:nvPr/>
          </p:nvSpPr>
          <p:spPr>
            <a:xfrm>
              <a:off x="6327719" y="177899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CBD8FA-31D2-B541-97EC-0AA3AAAC77B2}"/>
                </a:ext>
              </a:extLst>
            </p:cNvPr>
            <p:cNvSpPr txBox="1"/>
            <p:nvPr/>
          </p:nvSpPr>
          <p:spPr>
            <a:xfrm>
              <a:off x="6584307" y="1525389"/>
              <a:ext cx="914655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If-else</a:t>
              </a:r>
              <a:endParaRPr lang="ru-RU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0FC37E-38F4-CF4D-B55F-CC0089BEFCF1}"/>
                </a:ext>
              </a:extLst>
            </p:cNvPr>
            <p:cNvSpPr txBox="1"/>
            <p:nvPr/>
          </p:nvSpPr>
          <p:spPr>
            <a:xfrm>
              <a:off x="9651912" y="3502964"/>
              <a:ext cx="13292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Глубокие </a:t>
              </a:r>
              <a:br>
                <a:rPr lang="ru-RU" dirty="0"/>
              </a:br>
              <a:r>
                <a:rPr lang="ru-RU" dirty="0"/>
                <a:t>Нейронные</a:t>
              </a:r>
              <a:br>
                <a:rPr lang="ru-RU" dirty="0"/>
              </a:br>
              <a:r>
                <a:rPr lang="ru-RU" dirty="0"/>
                <a:t> сети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E4C2727-0172-B247-8671-5A8DBA5D9637}"/>
              </a:ext>
            </a:extLst>
          </p:cNvPr>
          <p:cNvSpPr txBox="1"/>
          <p:nvPr/>
        </p:nvSpPr>
        <p:spPr>
          <a:xfrm>
            <a:off x="327571" y="1439149"/>
            <a:ext cx="62766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 </a:t>
            </a:r>
            <a:r>
              <a:rPr lang="ru-RU" sz="2200" dirty="0">
                <a:solidFill>
                  <a:schemeClr val="bg1"/>
                </a:solidFill>
              </a:rPr>
              <a:t>зависимости мости от задачи могут быть выбраны разные наборы признаков и алгоритмы для принятия конечных решений.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Решения могут быть непрерывными (регрессия) или дискретными (напр. Классификация).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ряде случаев признаки могут быть выделены в ручном режиме;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Однако, в большинстве случаев признаки приходится выделять автоматически.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Как правило автоматически выделенные признаки сложно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или невозможно интерпретировать. 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D697639-09C0-0E4A-8655-C1CE4CE31C36}"/>
              </a:ext>
            </a:extLst>
          </p:cNvPr>
          <p:cNvSpPr/>
          <p:nvPr/>
        </p:nvSpPr>
        <p:spPr>
          <a:xfrm>
            <a:off x="609600" y="3612025"/>
            <a:ext cx="5850350" cy="26284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59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2661345" y="1081529"/>
            <a:ext cx="2808316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Линейные проблемы</a:t>
            </a:r>
            <a:r>
              <a:rPr lang="ru-RU" sz="2000" dirty="0"/>
              <a:t>,</a:t>
            </a:r>
            <a:endParaRPr dirty="0"/>
          </a:p>
          <a:p>
            <a:pPr algn="ctr">
              <a:defRPr/>
            </a:pPr>
            <a:r>
              <a:rPr lang="ru-RU" sz="2000" dirty="0"/>
              <a:t>Проблемы, сводящиеся к линейным</a:t>
            </a:r>
            <a:endParaRPr dirty="0"/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2713505" y="2187645"/>
            <a:ext cx="2482981" cy="31136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Линейная регрессия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Логистическая регрессия 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метод опорных векторов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Байесовские оценки</a:t>
            </a:r>
            <a:endParaRPr dirty="0"/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/>
              <a:t>Метод максимального правдоподобия</a:t>
            </a:r>
            <a:endParaRPr dirty="0"/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5541668" y="1051072"/>
            <a:ext cx="3214032" cy="1944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Категориальные данные</a:t>
            </a:r>
            <a:br>
              <a:rPr lang="ru-RU" sz="2000" b="1" dirty="0"/>
            </a:br>
            <a:r>
              <a:rPr lang="ru-RU" sz="2000" dirty="0"/>
              <a:t>(</a:t>
            </a:r>
            <a:r>
              <a:rPr lang="ru-RU" dirty="0"/>
              <a:t>таблицы, структурированные данные типа запрос – ответы)</a:t>
            </a:r>
            <a:endParaRPr dirty="0"/>
          </a:p>
          <a:p>
            <a:pPr algn="ctr">
              <a:spcBef>
                <a:spcPts val="1200"/>
              </a:spcBef>
              <a:defRPr/>
            </a:pPr>
            <a:r>
              <a:rPr lang="ru-RU" dirty="0"/>
              <a:t> </a:t>
            </a:r>
            <a:r>
              <a:rPr lang="ru-RU" sz="2000" b="1" dirty="0"/>
              <a:t>Хорошо формализуемые данные</a:t>
            </a:r>
            <a:endParaRPr dirty="0"/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443966" y="3249928"/>
            <a:ext cx="3136261" cy="9410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76200">
              <a:buFont typeface="Arial"/>
              <a:buChar char="•"/>
              <a:defRPr/>
            </a:pPr>
            <a:r>
              <a:rPr lang="ru-RU" sz="2000" dirty="0"/>
              <a:t>Деревья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(</a:t>
            </a:r>
            <a:r>
              <a:rPr lang="ru-RU" dirty="0" err="1"/>
              <a:t>бустинг</a:t>
            </a:r>
            <a:r>
              <a:rPr lang="ru-RU" dirty="0"/>
              <a:t>, случайный лес), </a:t>
            </a:r>
          </a:p>
          <a:p>
            <a:pPr marL="85725" indent="-76200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/>
              <a:t>генетические алгоритмы</a:t>
            </a:r>
            <a:r>
              <a:rPr lang="ru-RU" sz="2400" dirty="0"/>
              <a:t>, </a:t>
            </a:r>
            <a:endParaRPr dirty="0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8827707" y="1081529"/>
            <a:ext cx="2268919" cy="20882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Плохо-формализуемые данные</a:t>
            </a:r>
            <a:endParaRPr dirty="0"/>
          </a:p>
          <a:p>
            <a:pPr algn="ctr">
              <a:defRPr/>
            </a:pPr>
            <a:r>
              <a:rPr lang="ru-RU" dirty="0"/>
              <a:t>(музыка, сигналы, изображения, проблемы сложной оптимизации)</a:t>
            </a:r>
            <a:endParaRPr dirty="0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8638009" y="3411243"/>
            <a:ext cx="2538349" cy="5860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Признаки хорошо разделимы?</a:t>
            </a:r>
            <a:endParaRPr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5276216" y="4603566"/>
            <a:ext cx="2980975" cy="19797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/>
              <a:t>Ядерный метод опорных векторов,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en-US" dirty="0"/>
              <a:t>k-</a:t>
            </a:r>
            <a:r>
              <a:rPr lang="ru-RU" dirty="0"/>
              <a:t>средних,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/>
              <a:t>Байесовские оценки,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u="sng" dirty="0"/>
              <a:t>Простые нейронные сети</a:t>
            </a:r>
            <a:endParaRPr dirty="0"/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/>
              <a:t>Деревья, ген. Алг.</a:t>
            </a:r>
            <a:endParaRPr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421986" y="5474914"/>
            <a:ext cx="2754373" cy="9831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800" b="1" u="sng" dirty="0"/>
              <a:t>Глубокие нейронные сети</a:t>
            </a:r>
            <a:endParaRPr dirty="0"/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 bwMode="auto">
          <a:xfrm>
            <a:off x="7629900" y="4407898"/>
            <a:ext cx="0" cy="195669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/>
        </p:nvCxnSpPr>
        <p:spPr bwMode="auto">
          <a:xfrm>
            <a:off x="7629901" y="4407571"/>
            <a:ext cx="2762235" cy="326"/>
          </a:xfrm>
          <a:prstGeom prst="line">
            <a:avLst/>
          </a:prstGeom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cxnSpLocks/>
          </p:cNvCxnSpPr>
          <p:nvPr/>
        </p:nvCxnSpPr>
        <p:spPr bwMode="auto">
          <a:xfrm flipV="1">
            <a:off x="9749251" y="4012371"/>
            <a:ext cx="0" cy="383958"/>
          </a:xfrm>
          <a:prstGeom prst="line">
            <a:avLst/>
          </a:prstGeom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 bwMode="auto">
          <a:xfrm>
            <a:off x="8336921" y="4584849"/>
            <a:ext cx="2759704" cy="4076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/>
              <a:t>Сводятся к линейным?</a:t>
            </a:r>
            <a:endParaRPr dirty="0"/>
          </a:p>
        </p:txBody>
      </p:sp>
      <p:cxnSp>
        <p:nvCxnSpPr>
          <p:cNvPr id="27" name="Прямая со стрелкой 26"/>
          <p:cNvCxnSpPr>
            <a:cxnSpLocks/>
          </p:cNvCxnSpPr>
          <p:nvPr/>
        </p:nvCxnSpPr>
        <p:spPr bwMode="auto">
          <a:xfrm>
            <a:off x="10294193" y="4992488"/>
            <a:ext cx="0" cy="482427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cxnSpLocks/>
          </p:cNvCxnSpPr>
          <p:nvPr/>
        </p:nvCxnSpPr>
        <p:spPr bwMode="auto">
          <a:xfrm>
            <a:off x="10392135" y="4407572"/>
            <a:ext cx="0" cy="173945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cxnSpLocks/>
          </p:cNvCxnSpPr>
          <p:nvPr/>
        </p:nvCxnSpPr>
        <p:spPr bwMode="auto">
          <a:xfrm>
            <a:off x="4065504" y="2012784"/>
            <a:ext cx="0" cy="182563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7012097" y="2995903"/>
            <a:ext cx="136587" cy="254025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cxnSpLocks/>
          </p:cNvCxnSpPr>
          <p:nvPr/>
        </p:nvCxnSpPr>
        <p:spPr bwMode="auto">
          <a:xfrm>
            <a:off x="9790137" y="3169762"/>
            <a:ext cx="0" cy="241481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7035594" y="4272007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да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10458066" y="421218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нет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8827984" y="4941888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да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9749251" y="504903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>
                <a:solidFill>
                  <a:schemeClr val="bg1"/>
                </a:solidFill>
              </a:rPr>
              <a:t>нет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8" name="Прямая со стрелкой 37"/>
          <p:cNvCxnSpPr>
            <a:cxnSpLocks/>
          </p:cNvCxnSpPr>
          <p:nvPr/>
        </p:nvCxnSpPr>
        <p:spPr bwMode="auto">
          <a:xfrm flipH="1">
            <a:off x="8257191" y="5301295"/>
            <a:ext cx="1100899" cy="0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cxnSpLocks/>
          </p:cNvCxnSpPr>
          <p:nvPr/>
        </p:nvCxnSpPr>
        <p:spPr bwMode="auto">
          <a:xfrm flipV="1">
            <a:off x="9358089" y="4992487"/>
            <a:ext cx="0" cy="308808"/>
          </a:xfrm>
          <a:prstGeom prst="line">
            <a:avLst/>
          </a:prstGeom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cxnSpLocks/>
          </p:cNvCxnSpPr>
          <p:nvPr/>
        </p:nvCxnSpPr>
        <p:spPr bwMode="auto">
          <a:xfrm flipH="1" flipV="1">
            <a:off x="7629898" y="4190996"/>
            <a:ext cx="1" cy="264681"/>
          </a:xfrm>
          <a:prstGeom prst="straightConnector1">
            <a:avLst/>
          </a:prstGeom>
          <a:ln w="3492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BDE208-3532-D849-91F4-6D63F4EEB021}"/>
              </a:ext>
            </a:extLst>
          </p:cNvPr>
          <p:cNvSpPr txBox="1"/>
          <p:nvPr/>
        </p:nvSpPr>
        <p:spPr>
          <a:xfrm>
            <a:off x="420221" y="1832691"/>
            <a:ext cx="1852157" cy="14954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2792FE6-57F1-854E-A0E6-7F694848687B}"/>
              </a:ext>
            </a:extLst>
          </p:cNvPr>
          <p:cNvCxnSpPr/>
          <p:nvPr/>
        </p:nvCxnSpPr>
        <p:spPr>
          <a:xfrm flipV="1">
            <a:off x="564776" y="1864659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8FDE49-0806-ED4F-9F9F-24588BBE9821}"/>
              </a:ext>
            </a:extLst>
          </p:cNvPr>
          <p:cNvCxnSpPr/>
          <p:nvPr/>
        </p:nvCxnSpPr>
        <p:spPr>
          <a:xfrm>
            <a:off x="564776" y="3249928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129EA91-2E0D-3F41-958B-0FF0AD2F1DBA}"/>
              </a:ext>
            </a:extLst>
          </p:cNvPr>
          <p:cNvCxnSpPr/>
          <p:nvPr/>
        </p:nvCxnSpPr>
        <p:spPr>
          <a:xfrm flipV="1">
            <a:off x="758283" y="2187645"/>
            <a:ext cx="1159727" cy="80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377BE55A-CC41-454B-AAC5-1DCDE4385457}"/>
              </a:ext>
            </a:extLst>
          </p:cNvPr>
          <p:cNvSpPr/>
          <p:nvPr/>
        </p:nvSpPr>
        <p:spPr>
          <a:xfrm>
            <a:off x="1635159" y="276486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C6E214EB-E428-9F45-B7E2-39661E285FDE}"/>
              </a:ext>
            </a:extLst>
          </p:cNvPr>
          <p:cNvSpPr/>
          <p:nvPr/>
        </p:nvSpPr>
        <p:spPr>
          <a:xfrm>
            <a:off x="1770702" y="276822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2A7564F-E1CB-A04C-8336-5D241CDC8BC8}"/>
              </a:ext>
            </a:extLst>
          </p:cNvPr>
          <p:cNvSpPr/>
          <p:nvPr/>
        </p:nvSpPr>
        <p:spPr>
          <a:xfrm>
            <a:off x="1746985" y="259177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6478C13-D806-9941-BF2B-01387D9FB55F}"/>
              </a:ext>
            </a:extLst>
          </p:cNvPr>
          <p:cNvSpPr/>
          <p:nvPr/>
        </p:nvSpPr>
        <p:spPr>
          <a:xfrm>
            <a:off x="1583513" y="259442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35E1E787-8B9B-3946-85E0-18AEB940CB31}"/>
              </a:ext>
            </a:extLst>
          </p:cNvPr>
          <p:cNvSpPr/>
          <p:nvPr/>
        </p:nvSpPr>
        <p:spPr>
          <a:xfrm>
            <a:off x="1234593" y="280791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43B05BE-3435-9C4C-A735-C9388686DA04}"/>
              </a:ext>
            </a:extLst>
          </p:cNvPr>
          <p:cNvSpPr/>
          <p:nvPr/>
        </p:nvSpPr>
        <p:spPr>
          <a:xfrm>
            <a:off x="1432685" y="2733960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C570B6F-56BD-984C-8246-0658D51186CB}"/>
              </a:ext>
            </a:extLst>
          </p:cNvPr>
          <p:cNvSpPr/>
          <p:nvPr/>
        </p:nvSpPr>
        <p:spPr>
          <a:xfrm>
            <a:off x="1067607" y="2521452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779EA6AB-10B3-B842-8384-7FD6B0B57855}"/>
              </a:ext>
            </a:extLst>
          </p:cNvPr>
          <p:cNvSpPr/>
          <p:nvPr/>
        </p:nvSpPr>
        <p:spPr>
          <a:xfrm>
            <a:off x="1251867" y="238017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AF0E95C-8A61-D740-9B56-E533911CCE45}"/>
              </a:ext>
            </a:extLst>
          </p:cNvPr>
          <p:cNvSpPr/>
          <p:nvPr/>
        </p:nvSpPr>
        <p:spPr>
          <a:xfrm>
            <a:off x="1460172" y="225456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0DECC3AE-6EE5-F342-B9B2-BE4C26904C20}"/>
              </a:ext>
            </a:extLst>
          </p:cNvPr>
          <p:cNvSpPr/>
          <p:nvPr/>
        </p:nvSpPr>
        <p:spPr>
          <a:xfrm>
            <a:off x="1206759" y="216629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DCFF700-4462-8140-8767-BA6A010DB463}"/>
              </a:ext>
            </a:extLst>
          </p:cNvPr>
          <p:cNvSpPr/>
          <p:nvPr/>
        </p:nvSpPr>
        <p:spPr>
          <a:xfrm>
            <a:off x="1095374" y="2302903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F78C8FCD-EC68-3044-B5C8-11436B193383}"/>
              </a:ext>
            </a:extLst>
          </p:cNvPr>
          <p:cNvSpPr/>
          <p:nvPr/>
        </p:nvSpPr>
        <p:spPr>
          <a:xfrm>
            <a:off x="1201812" y="2553894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BDC4E3A6-6CCC-6448-869B-FC7AF3D182E1}"/>
              </a:ext>
            </a:extLst>
          </p:cNvPr>
          <p:cNvSpPr/>
          <p:nvPr/>
        </p:nvSpPr>
        <p:spPr>
          <a:xfrm>
            <a:off x="1667411" y="234250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FA3F4-53DF-F645-85A9-1C3F19B2EF8B}"/>
              </a:ext>
            </a:extLst>
          </p:cNvPr>
          <p:cNvSpPr txBox="1"/>
          <p:nvPr/>
        </p:nvSpPr>
        <p:spPr>
          <a:xfrm>
            <a:off x="144422" y="3944024"/>
            <a:ext cx="251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Не</a:t>
            </a:r>
            <a:r>
              <a:rPr lang="ru-RU" dirty="0">
                <a:solidFill>
                  <a:schemeClr val="bg1"/>
                </a:solidFill>
              </a:rPr>
              <a:t>линейные проблемы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540ACE-FAD2-544B-ADC6-32834B6FC5A2}"/>
              </a:ext>
            </a:extLst>
          </p:cNvPr>
          <p:cNvSpPr txBox="1"/>
          <p:nvPr/>
        </p:nvSpPr>
        <p:spPr>
          <a:xfrm>
            <a:off x="558725" y="178657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1F4892-D5DB-ED47-AD18-3D957C9125A1}"/>
              </a:ext>
            </a:extLst>
          </p:cNvPr>
          <p:cNvSpPr txBox="1"/>
          <p:nvPr/>
        </p:nvSpPr>
        <p:spPr>
          <a:xfrm>
            <a:off x="1883089" y="280791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B450B9-67AE-0543-9E70-1A54B117FBF6}"/>
              </a:ext>
            </a:extLst>
          </p:cNvPr>
          <p:cNvSpPr txBox="1"/>
          <p:nvPr/>
        </p:nvSpPr>
        <p:spPr>
          <a:xfrm>
            <a:off x="420221" y="4373466"/>
            <a:ext cx="1852157" cy="14954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41B23B1E-0FD0-8E46-8204-B303B3B3B27B}"/>
              </a:ext>
            </a:extLst>
          </p:cNvPr>
          <p:cNvCxnSpPr/>
          <p:nvPr/>
        </p:nvCxnSpPr>
        <p:spPr>
          <a:xfrm flipV="1">
            <a:off x="564776" y="4405434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38E2A7DE-7556-EB4A-A313-10939357F772}"/>
              </a:ext>
            </a:extLst>
          </p:cNvPr>
          <p:cNvCxnSpPr/>
          <p:nvPr/>
        </p:nvCxnSpPr>
        <p:spPr>
          <a:xfrm>
            <a:off x="564776" y="5790703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F12A2B39-3973-4E42-82B4-4E3ABF16AF20}"/>
              </a:ext>
            </a:extLst>
          </p:cNvPr>
          <p:cNvCxnSpPr>
            <a:cxnSpLocks/>
          </p:cNvCxnSpPr>
          <p:nvPr/>
        </p:nvCxnSpPr>
        <p:spPr>
          <a:xfrm flipV="1">
            <a:off x="1336730" y="4612294"/>
            <a:ext cx="378055" cy="1060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Овал 60">
            <a:extLst>
              <a:ext uri="{FF2B5EF4-FFF2-40B4-BE49-F238E27FC236}">
                <a16:creationId xmlns:a16="http://schemas.microsoft.com/office/drawing/2014/main" id="{B6CF051E-3C4E-4D41-A6E7-FD9E2EE405DD}"/>
              </a:ext>
            </a:extLst>
          </p:cNvPr>
          <p:cNvSpPr/>
          <p:nvPr/>
        </p:nvSpPr>
        <p:spPr>
          <a:xfrm>
            <a:off x="124300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03ACA62A-C985-9946-8941-9134F956B697}"/>
              </a:ext>
            </a:extLst>
          </p:cNvPr>
          <p:cNvSpPr/>
          <p:nvPr/>
        </p:nvSpPr>
        <p:spPr>
          <a:xfrm>
            <a:off x="1897806" y="4997388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6AE6C3C1-FBC3-EF4A-8B4D-68D228A4F4AA}"/>
              </a:ext>
            </a:extLst>
          </p:cNvPr>
          <p:cNvSpPr/>
          <p:nvPr/>
        </p:nvSpPr>
        <p:spPr>
          <a:xfrm>
            <a:off x="1814719" y="489024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DAEADBFD-E7BA-3E4B-AE25-408B7D0832D7}"/>
              </a:ext>
            </a:extLst>
          </p:cNvPr>
          <p:cNvSpPr/>
          <p:nvPr/>
        </p:nvSpPr>
        <p:spPr>
          <a:xfrm>
            <a:off x="1714785" y="5023691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00DA1A13-428B-4344-82E6-020CF2CE497E}"/>
              </a:ext>
            </a:extLst>
          </p:cNvPr>
          <p:cNvSpPr/>
          <p:nvPr/>
        </p:nvSpPr>
        <p:spPr>
          <a:xfrm>
            <a:off x="107751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EA757954-E74C-3D44-BE69-96D868CBBC26}"/>
              </a:ext>
            </a:extLst>
          </p:cNvPr>
          <p:cNvSpPr/>
          <p:nvPr/>
        </p:nvSpPr>
        <p:spPr>
          <a:xfrm>
            <a:off x="1129163" y="536224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B0B25672-0196-6B45-95CB-0D97D69D096A}"/>
              </a:ext>
            </a:extLst>
          </p:cNvPr>
          <p:cNvSpPr/>
          <p:nvPr/>
        </p:nvSpPr>
        <p:spPr>
          <a:xfrm>
            <a:off x="1251867" y="492094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7B517494-55F2-4C4B-B624-759B4CE389A0}"/>
              </a:ext>
            </a:extLst>
          </p:cNvPr>
          <p:cNvSpPr/>
          <p:nvPr/>
        </p:nvSpPr>
        <p:spPr>
          <a:xfrm>
            <a:off x="1460172" y="479534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9B225316-0D1C-9542-A5EE-052BB1A9BF56}"/>
              </a:ext>
            </a:extLst>
          </p:cNvPr>
          <p:cNvSpPr/>
          <p:nvPr/>
        </p:nvSpPr>
        <p:spPr>
          <a:xfrm>
            <a:off x="1206759" y="470707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47525C4A-6A80-264F-8CAA-2D4DC13A04A3}"/>
              </a:ext>
            </a:extLst>
          </p:cNvPr>
          <p:cNvSpPr/>
          <p:nvPr/>
        </p:nvSpPr>
        <p:spPr>
          <a:xfrm>
            <a:off x="1095374" y="484367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0F43739C-7C3A-274F-B8EA-5CD7EFECE8CB}"/>
              </a:ext>
            </a:extLst>
          </p:cNvPr>
          <p:cNvSpPr/>
          <p:nvPr/>
        </p:nvSpPr>
        <p:spPr>
          <a:xfrm>
            <a:off x="1564120" y="528947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584BB8F8-FC61-F84E-B3F8-528DB51DB66E}"/>
              </a:ext>
            </a:extLst>
          </p:cNvPr>
          <p:cNvSpPr/>
          <p:nvPr/>
        </p:nvSpPr>
        <p:spPr>
          <a:xfrm>
            <a:off x="1667411" y="488327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115374-C857-1848-826E-42C5DC418203}"/>
              </a:ext>
            </a:extLst>
          </p:cNvPr>
          <p:cNvSpPr txBox="1"/>
          <p:nvPr/>
        </p:nvSpPr>
        <p:spPr>
          <a:xfrm>
            <a:off x="558725" y="43273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17211D-C107-8942-8399-941C9A04182C}"/>
              </a:ext>
            </a:extLst>
          </p:cNvPr>
          <p:cNvSpPr txBox="1"/>
          <p:nvPr/>
        </p:nvSpPr>
        <p:spPr>
          <a:xfrm>
            <a:off x="1883089" y="53486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45A474AC-3CAD-7648-BF49-328E79FDBE10}"/>
              </a:ext>
            </a:extLst>
          </p:cNvPr>
          <p:cNvSpPr/>
          <p:nvPr/>
        </p:nvSpPr>
        <p:spPr>
          <a:xfrm>
            <a:off x="1311746" y="5392766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ACEFEFE-372D-D74E-A5AE-1E617C193F6F}"/>
              </a:ext>
            </a:extLst>
          </p:cNvPr>
          <p:cNvSpPr/>
          <p:nvPr/>
        </p:nvSpPr>
        <p:spPr>
          <a:xfrm>
            <a:off x="1703602" y="529704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CCF08F68-CD06-854A-8CBB-36492E0E74EA}"/>
              </a:ext>
            </a:extLst>
          </p:cNvPr>
          <p:cNvSpPr/>
          <p:nvPr/>
        </p:nvSpPr>
        <p:spPr>
          <a:xfrm>
            <a:off x="1623615" y="5413797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4B449040-20FD-8348-BA8F-A24AFEC711C9}"/>
              </a:ext>
            </a:extLst>
          </p:cNvPr>
          <p:cNvCxnSpPr>
            <a:cxnSpLocks/>
          </p:cNvCxnSpPr>
          <p:nvPr/>
        </p:nvCxnSpPr>
        <p:spPr>
          <a:xfrm flipH="1" flipV="1">
            <a:off x="955938" y="5150090"/>
            <a:ext cx="1098415" cy="134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3261EDDE-0E66-0545-87C1-998468FF2B7B}"/>
              </a:ext>
            </a:extLst>
          </p:cNvPr>
          <p:cNvSpPr/>
          <p:nvPr/>
        </p:nvSpPr>
        <p:spPr>
          <a:xfrm>
            <a:off x="1105271" y="509513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C9D63F87-DE0F-2440-BBEA-E11789B3EDEB}"/>
              </a:ext>
            </a:extLst>
          </p:cNvPr>
          <p:cNvSpPr/>
          <p:nvPr/>
        </p:nvSpPr>
        <p:spPr>
          <a:xfrm>
            <a:off x="1831340" y="521541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633028-187A-9747-9D2B-F776E4472177}"/>
              </a:ext>
            </a:extLst>
          </p:cNvPr>
          <p:cNvSpPr txBox="1"/>
          <p:nvPr/>
        </p:nvSpPr>
        <p:spPr>
          <a:xfrm>
            <a:off x="174905" y="1385919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Линейные проблемы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97646ADB-025D-2E47-8ECB-1ED58C318424}"/>
              </a:ext>
            </a:extLst>
          </p:cNvPr>
          <p:cNvSpPr/>
          <p:nvPr/>
        </p:nvSpPr>
        <p:spPr bwMode="auto">
          <a:xfrm>
            <a:off x="8336921" y="5365154"/>
            <a:ext cx="3281994" cy="12182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89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1563</Words>
  <Application>Microsoft Office PowerPoint</Application>
  <PresentationFormat>Широкоэкранный</PresentationFormat>
  <Paragraphs>275</Paragraphs>
  <Slides>30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Признаки </vt:lpstr>
      <vt:lpstr>Признаки </vt:lpstr>
      <vt:lpstr>Признаки </vt:lpstr>
      <vt:lpstr>Примеры признаков </vt:lpstr>
      <vt:lpstr>Примеры признаков </vt:lpstr>
      <vt:lpstr>Примеры признаков </vt:lpstr>
      <vt:lpstr>Выбор метода оценки</vt:lpstr>
      <vt:lpstr>Выбор метода оценки</vt:lpstr>
      <vt:lpstr>Выбор метода оценки</vt:lpstr>
      <vt:lpstr>Принцип работы нейронных сетей</vt:lpstr>
      <vt:lpstr>Принцип работы нейронных сетей</vt:lpstr>
      <vt:lpstr>Метод обратного распространения ошибки (BackPropagation)</vt:lpstr>
      <vt:lpstr>Метод обратного распространения ошибки</vt:lpstr>
      <vt:lpstr>Метод пакетного градиентного спуска  с импульсом (SGD with momentum)</vt:lpstr>
      <vt:lpstr>Метод обратного распространения ошибки</vt:lpstr>
      <vt:lpstr>Обучение нейронной сети</vt:lpstr>
      <vt:lpstr>Особенности глубоких нейронных сетей</vt:lpstr>
      <vt:lpstr>Особенности глубоких нейронных сетей</vt:lpstr>
      <vt:lpstr>Сверточная нейронная сеть (CNN) </vt:lpstr>
      <vt:lpstr>Сверточная нейронная сеть (CNN) </vt:lpstr>
      <vt:lpstr>Сверточная нейронная сеть </vt:lpstr>
      <vt:lpstr>Сверточная нейронная сеть </vt:lpstr>
      <vt:lpstr>Сверточная нейронная сеть </vt:lpstr>
      <vt:lpstr>Сверточная нейронная сеть </vt:lpstr>
      <vt:lpstr>Сверточная нейронная сеть </vt:lpstr>
      <vt:lpstr>Операция свертка в CNN</vt:lpstr>
      <vt:lpstr>Как выполняется свертка</vt:lpstr>
      <vt:lpstr>Операция свертка в CNN</vt:lpstr>
      <vt:lpstr>Как выполняется свертка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169</cp:revision>
  <dcterms:created xsi:type="dcterms:W3CDTF">2021-09-13T05:13:58Z</dcterms:created>
  <dcterms:modified xsi:type="dcterms:W3CDTF">2024-10-31T14:53:16Z</dcterms:modified>
</cp:coreProperties>
</file>